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2" r:id="rId5"/>
    <p:sldMasterId id="2147483998" r:id="rId6"/>
  </p:sldMasterIdLst>
  <p:notesMasterIdLst>
    <p:notesMasterId r:id="rId37"/>
  </p:notesMasterIdLst>
  <p:sldIdLst>
    <p:sldId id="257" r:id="rId7"/>
    <p:sldId id="302" r:id="rId8"/>
    <p:sldId id="293" r:id="rId9"/>
    <p:sldId id="303" r:id="rId10"/>
    <p:sldId id="271" r:id="rId11"/>
    <p:sldId id="306" r:id="rId12"/>
    <p:sldId id="286" r:id="rId13"/>
    <p:sldId id="277" r:id="rId14"/>
    <p:sldId id="292" r:id="rId15"/>
    <p:sldId id="313" r:id="rId16"/>
    <p:sldId id="314" r:id="rId17"/>
    <p:sldId id="315" r:id="rId18"/>
    <p:sldId id="316" r:id="rId19"/>
    <p:sldId id="317" r:id="rId20"/>
    <p:sldId id="312" r:id="rId21"/>
    <p:sldId id="262" r:id="rId22"/>
    <p:sldId id="296" r:id="rId23"/>
    <p:sldId id="297" r:id="rId24"/>
    <p:sldId id="298" r:id="rId25"/>
    <p:sldId id="307" r:id="rId26"/>
    <p:sldId id="308" r:id="rId27"/>
    <p:sldId id="309" r:id="rId28"/>
    <p:sldId id="305" r:id="rId29"/>
    <p:sldId id="300" r:id="rId30"/>
    <p:sldId id="311" r:id="rId31"/>
    <p:sldId id="310" r:id="rId32"/>
    <p:sldId id="301" r:id="rId33"/>
    <p:sldId id="304" r:id="rId34"/>
    <p:sldId id="294" r:id="rId35"/>
    <p:sldId id="289"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40B1F6-E6D9-4C08-87F1-DB911400B1A7}" v="110" dt="2024-12-18T08:02:49.7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86" autoAdjust="0"/>
    <p:restoredTop sz="94660"/>
  </p:normalViewPr>
  <p:slideViewPr>
    <p:cSldViewPr snapToGrid="0">
      <p:cViewPr varScale="1">
        <p:scale>
          <a:sx n="53" d="100"/>
          <a:sy n="53" d="100"/>
        </p:scale>
        <p:origin x="72" y="2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viewProps" Target="viewProps.xml"/><Relationship Id="rId21" Type="http://schemas.openxmlformats.org/officeDocument/2006/relationships/slide" Target="slides/slide15.xml"/><Relationship Id="rId34" Type="http://schemas.openxmlformats.org/officeDocument/2006/relationships/slide" Target="slides/slide28.xml"/><Relationship Id="rId42" Type="http://schemas.microsoft.com/office/2016/11/relationships/changesInfo" Target="changesInfos/changesInfo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microsoft.com/office/2015/10/relationships/revisionInfo" Target="revisionInfo.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NUS, Kerri (NHS BRISTOL, NORTH SOMERSET AND SOUTH GLOUCESTERSHIRE CCG)" userId="S::kerri.magnus2@nhs.net::18fe181a-d8ed-4778-898c-3f06e3a996c1" providerId="AD" clId="Web-{ADE54371-4B4D-9DED-5207-52DBAE0147C7}"/>
    <pc:docChg chg="addSld delSld modSld">
      <pc:chgData name="MAGNUS, Kerri (NHS BRISTOL, NORTH SOMERSET AND SOUTH GLOUCESTERSHIRE CCG)" userId="S::kerri.magnus2@nhs.net::18fe181a-d8ed-4778-898c-3f06e3a996c1" providerId="AD" clId="Web-{ADE54371-4B4D-9DED-5207-52DBAE0147C7}" dt="2022-04-11T12:20:04.621" v="238" actId="20577"/>
      <pc:docMkLst>
        <pc:docMk/>
      </pc:docMkLst>
      <pc:sldChg chg="addSp delSp modSp">
        <pc:chgData name="MAGNUS, Kerri (NHS BRISTOL, NORTH SOMERSET AND SOUTH GLOUCESTERSHIRE CCG)" userId="S::kerri.magnus2@nhs.net::18fe181a-d8ed-4778-898c-3f06e3a996c1" providerId="AD" clId="Web-{ADE54371-4B4D-9DED-5207-52DBAE0147C7}" dt="2022-04-11T12:13:01.520" v="21" actId="20577"/>
        <pc:sldMkLst>
          <pc:docMk/>
          <pc:sldMk cId="2895107251" sldId="257"/>
        </pc:sldMkLst>
        <pc:spChg chg="add del mod">
          <ac:chgData name="MAGNUS, Kerri (NHS BRISTOL, NORTH SOMERSET AND SOUTH GLOUCESTERSHIRE CCG)" userId="S::kerri.magnus2@nhs.net::18fe181a-d8ed-4778-898c-3f06e3a996c1" providerId="AD" clId="Web-{ADE54371-4B4D-9DED-5207-52DBAE0147C7}" dt="2022-04-11T12:13:01.520" v="21" actId="20577"/>
          <ac:spMkLst>
            <pc:docMk/>
            <pc:sldMk cId="2895107251" sldId="257"/>
            <ac:spMk id="12" creationId="{9C8F26E9-41D5-4BAF-8EDA-0EDAF1CC6ED5}"/>
          </ac:spMkLst>
        </pc:spChg>
      </pc:sldChg>
      <pc:sldChg chg="del">
        <pc:chgData name="MAGNUS, Kerri (NHS BRISTOL, NORTH SOMERSET AND SOUTH GLOUCESTERSHIRE CCG)" userId="S::kerri.magnus2@nhs.net::18fe181a-d8ed-4778-898c-3f06e3a996c1" providerId="AD" clId="Web-{ADE54371-4B4D-9DED-5207-52DBAE0147C7}" dt="2022-04-11T12:15:56.929" v="28"/>
        <pc:sldMkLst>
          <pc:docMk/>
          <pc:sldMk cId="2670304552" sldId="263"/>
        </pc:sldMkLst>
      </pc:sldChg>
      <pc:sldChg chg="del">
        <pc:chgData name="MAGNUS, Kerri (NHS BRISTOL, NORTH SOMERSET AND SOUTH GLOUCESTERSHIRE CCG)" userId="S::kerri.magnus2@nhs.net::18fe181a-d8ed-4778-898c-3f06e3a996c1" providerId="AD" clId="Web-{ADE54371-4B4D-9DED-5207-52DBAE0147C7}" dt="2022-04-11T12:15:30.663" v="26"/>
        <pc:sldMkLst>
          <pc:docMk/>
          <pc:sldMk cId="205261250" sldId="264"/>
        </pc:sldMkLst>
      </pc:sldChg>
      <pc:sldChg chg="del">
        <pc:chgData name="MAGNUS, Kerri (NHS BRISTOL, NORTH SOMERSET AND SOUTH GLOUCESTERSHIRE CCG)" userId="S::kerri.magnus2@nhs.net::18fe181a-d8ed-4778-898c-3f06e3a996c1" providerId="AD" clId="Web-{ADE54371-4B4D-9DED-5207-52DBAE0147C7}" dt="2022-04-11T12:15:34.023" v="27"/>
        <pc:sldMkLst>
          <pc:docMk/>
          <pc:sldMk cId="964376438" sldId="269"/>
        </pc:sldMkLst>
      </pc:sldChg>
      <pc:sldChg chg="modSp">
        <pc:chgData name="MAGNUS, Kerri (NHS BRISTOL, NORTH SOMERSET AND SOUTH GLOUCESTERSHIRE CCG)" userId="S::kerri.magnus2@nhs.net::18fe181a-d8ed-4778-898c-3f06e3a996c1" providerId="AD" clId="Web-{ADE54371-4B4D-9DED-5207-52DBAE0147C7}" dt="2022-04-11T12:14:38.147" v="25" actId="20577"/>
        <pc:sldMkLst>
          <pc:docMk/>
          <pc:sldMk cId="357213696" sldId="277"/>
        </pc:sldMkLst>
        <pc:spChg chg="mod">
          <ac:chgData name="MAGNUS, Kerri (NHS BRISTOL, NORTH SOMERSET AND SOUTH GLOUCESTERSHIRE CCG)" userId="S::kerri.magnus2@nhs.net::18fe181a-d8ed-4778-898c-3f06e3a996c1" providerId="AD" clId="Web-{ADE54371-4B4D-9DED-5207-52DBAE0147C7}" dt="2022-04-11T12:14:38.147" v="25" actId="20577"/>
          <ac:spMkLst>
            <pc:docMk/>
            <pc:sldMk cId="357213696" sldId="277"/>
            <ac:spMk id="3" creationId="{6775F6F6-657F-48D7-840E-F730F328A296}"/>
          </ac:spMkLst>
        </pc:spChg>
      </pc:sldChg>
      <pc:sldChg chg="modSp">
        <pc:chgData name="MAGNUS, Kerri (NHS BRISTOL, NORTH SOMERSET AND SOUTH GLOUCESTERSHIRE CCG)" userId="S::kerri.magnus2@nhs.net::18fe181a-d8ed-4778-898c-3f06e3a996c1" providerId="AD" clId="Web-{ADE54371-4B4D-9DED-5207-52DBAE0147C7}" dt="2022-04-11T12:19:45.183" v="234" actId="20577"/>
        <pc:sldMkLst>
          <pc:docMk/>
          <pc:sldMk cId="3436925422" sldId="281"/>
        </pc:sldMkLst>
        <pc:spChg chg="mod">
          <ac:chgData name="MAGNUS, Kerri (NHS BRISTOL, NORTH SOMERSET AND SOUTH GLOUCESTERSHIRE CCG)" userId="S::kerri.magnus2@nhs.net::18fe181a-d8ed-4778-898c-3f06e3a996c1" providerId="AD" clId="Web-{ADE54371-4B4D-9DED-5207-52DBAE0147C7}" dt="2022-04-11T12:19:45.183" v="234" actId="20577"/>
          <ac:spMkLst>
            <pc:docMk/>
            <pc:sldMk cId="3436925422" sldId="281"/>
            <ac:spMk id="3" creationId="{CEE9F87C-A6CD-40C3-A4AC-D7B9A433B7F6}"/>
          </ac:spMkLst>
        </pc:spChg>
      </pc:sldChg>
      <pc:sldChg chg="modSp new">
        <pc:chgData name="MAGNUS, Kerri (NHS BRISTOL, NORTH SOMERSET AND SOUTH GLOUCESTERSHIRE CCG)" userId="S::kerri.magnus2@nhs.net::18fe181a-d8ed-4778-898c-3f06e3a996c1" providerId="AD" clId="Web-{ADE54371-4B4D-9DED-5207-52DBAE0147C7}" dt="2022-04-11T12:20:04.621" v="238" actId="20577"/>
        <pc:sldMkLst>
          <pc:docMk/>
          <pc:sldMk cId="858909799" sldId="285"/>
        </pc:sldMkLst>
        <pc:spChg chg="mod">
          <ac:chgData name="MAGNUS, Kerri (NHS BRISTOL, NORTH SOMERSET AND SOUTH GLOUCESTERSHIRE CCG)" userId="S::kerri.magnus2@nhs.net::18fe181a-d8ed-4778-898c-3f06e3a996c1" providerId="AD" clId="Web-{ADE54371-4B4D-9DED-5207-52DBAE0147C7}" dt="2022-04-11T12:16:08.414" v="38" actId="20577"/>
          <ac:spMkLst>
            <pc:docMk/>
            <pc:sldMk cId="858909799" sldId="285"/>
            <ac:spMk id="2" creationId="{A0E4A8C2-8645-5513-493C-B18C70453D8A}"/>
          </ac:spMkLst>
        </pc:spChg>
        <pc:spChg chg="mod">
          <ac:chgData name="MAGNUS, Kerri (NHS BRISTOL, NORTH SOMERSET AND SOUTH GLOUCESTERSHIRE CCG)" userId="S::kerri.magnus2@nhs.net::18fe181a-d8ed-4778-898c-3f06e3a996c1" providerId="AD" clId="Web-{ADE54371-4B4D-9DED-5207-52DBAE0147C7}" dt="2022-04-11T12:20:04.621" v="238" actId="20577"/>
          <ac:spMkLst>
            <pc:docMk/>
            <pc:sldMk cId="858909799" sldId="285"/>
            <ac:spMk id="3" creationId="{EBDE2AE8-1BAA-472B-3DC4-EA996A3532FB}"/>
          </ac:spMkLst>
        </pc:spChg>
      </pc:sldChg>
      <pc:sldChg chg="modSp new">
        <pc:chgData name="MAGNUS, Kerri (NHS BRISTOL, NORTH SOMERSET AND SOUTH GLOUCESTERSHIRE CCG)" userId="S::kerri.magnus2@nhs.net::18fe181a-d8ed-4778-898c-3f06e3a996c1" providerId="AD" clId="Web-{ADE54371-4B4D-9DED-5207-52DBAE0147C7}" dt="2022-04-11T12:19:01.839" v="215" actId="20577"/>
        <pc:sldMkLst>
          <pc:docMk/>
          <pc:sldMk cId="612497781" sldId="286"/>
        </pc:sldMkLst>
        <pc:spChg chg="mod">
          <ac:chgData name="MAGNUS, Kerri (NHS BRISTOL, NORTH SOMERSET AND SOUTH GLOUCESTERSHIRE CCG)" userId="S::kerri.magnus2@nhs.net::18fe181a-d8ed-4778-898c-3f06e3a996c1" providerId="AD" clId="Web-{ADE54371-4B4D-9DED-5207-52DBAE0147C7}" dt="2022-04-11T12:18:11.572" v="159" actId="20577"/>
          <ac:spMkLst>
            <pc:docMk/>
            <pc:sldMk cId="612497781" sldId="286"/>
            <ac:spMk id="2" creationId="{3228C895-E787-8AAB-B3A5-1FE293004365}"/>
          </ac:spMkLst>
        </pc:spChg>
        <pc:spChg chg="mod">
          <ac:chgData name="MAGNUS, Kerri (NHS BRISTOL, NORTH SOMERSET AND SOUTH GLOUCESTERSHIRE CCG)" userId="S::kerri.magnus2@nhs.net::18fe181a-d8ed-4778-898c-3f06e3a996c1" providerId="AD" clId="Web-{ADE54371-4B4D-9DED-5207-52DBAE0147C7}" dt="2022-04-11T12:19:01.839" v="215" actId="20577"/>
          <ac:spMkLst>
            <pc:docMk/>
            <pc:sldMk cId="612497781" sldId="286"/>
            <ac:spMk id="3" creationId="{06AD04CF-A486-DA26-B3AE-BAAA08939E63}"/>
          </ac:spMkLst>
        </pc:spChg>
      </pc:sldChg>
    </pc:docChg>
  </pc:docChgLst>
  <pc:docChgLst>
    <pc:chgData name="MAGNUS, Kerri (NHS BRISTOL, NORTH SOMERSET AND SOUTH GLOUCESTERSHIRE ICB - 15C)" userId="18fe181a-d8ed-4778-898c-3f06e3a996c1" providerId="ADAL" clId="{0640008B-36B1-4CEF-96F0-AD30B3D61F5B}"/>
    <pc:docChg chg="undo custSel addSld delSld modSld sldOrd">
      <pc:chgData name="MAGNUS, Kerri (NHS BRISTOL, NORTH SOMERSET AND SOUTH GLOUCESTERSHIRE ICB - 15C)" userId="18fe181a-d8ed-4778-898c-3f06e3a996c1" providerId="ADAL" clId="{0640008B-36B1-4CEF-96F0-AD30B3D61F5B}" dt="2024-10-18T14:35:59.635" v="279" actId="2696"/>
      <pc:docMkLst>
        <pc:docMk/>
      </pc:docMkLst>
      <pc:sldChg chg="del">
        <pc:chgData name="MAGNUS, Kerri (NHS BRISTOL, NORTH SOMERSET AND SOUTH GLOUCESTERSHIRE ICB - 15C)" userId="18fe181a-d8ed-4778-898c-3f06e3a996c1" providerId="ADAL" clId="{0640008B-36B1-4CEF-96F0-AD30B3D61F5B}" dt="2024-10-18T14:35:59.635" v="279" actId="2696"/>
        <pc:sldMkLst>
          <pc:docMk/>
          <pc:sldMk cId="765777074" sldId="256"/>
        </pc:sldMkLst>
      </pc:sldChg>
      <pc:sldChg chg="modSp mod">
        <pc:chgData name="MAGNUS, Kerri (NHS BRISTOL, NORTH SOMERSET AND SOUTH GLOUCESTERSHIRE ICB - 15C)" userId="18fe181a-d8ed-4778-898c-3f06e3a996c1" providerId="ADAL" clId="{0640008B-36B1-4CEF-96F0-AD30B3D61F5B}" dt="2024-10-18T14:22:35.823" v="193" actId="20577"/>
        <pc:sldMkLst>
          <pc:docMk/>
          <pc:sldMk cId="376003133" sldId="262"/>
        </pc:sldMkLst>
        <pc:spChg chg="mod">
          <ac:chgData name="MAGNUS, Kerri (NHS BRISTOL, NORTH SOMERSET AND SOUTH GLOUCESTERSHIRE ICB - 15C)" userId="18fe181a-d8ed-4778-898c-3f06e3a996c1" providerId="ADAL" clId="{0640008B-36B1-4CEF-96F0-AD30B3D61F5B}" dt="2024-10-18T14:22:35.823" v="193" actId="20577"/>
          <ac:spMkLst>
            <pc:docMk/>
            <pc:sldMk cId="376003133" sldId="262"/>
            <ac:spMk id="5" creationId="{F6310EE7-28A8-E0CE-81D7-9DB3DB0BFF30}"/>
          </ac:spMkLst>
        </pc:spChg>
      </pc:sldChg>
      <pc:sldChg chg="addSp modSp mod">
        <pc:chgData name="MAGNUS, Kerri (NHS BRISTOL, NORTH SOMERSET AND SOUTH GLOUCESTERSHIRE ICB - 15C)" userId="18fe181a-d8ed-4778-898c-3f06e3a996c1" providerId="ADAL" clId="{0640008B-36B1-4CEF-96F0-AD30B3D61F5B}" dt="2024-10-18T14:21:16.720" v="173" actId="20577"/>
        <pc:sldMkLst>
          <pc:docMk/>
          <pc:sldMk cId="1716057840" sldId="271"/>
        </pc:sldMkLst>
        <pc:spChg chg="mod">
          <ac:chgData name="MAGNUS, Kerri (NHS BRISTOL, NORTH SOMERSET AND SOUTH GLOUCESTERSHIRE ICB - 15C)" userId="18fe181a-d8ed-4778-898c-3f06e3a996c1" providerId="ADAL" clId="{0640008B-36B1-4CEF-96F0-AD30B3D61F5B}" dt="2024-10-18T14:21:16.720" v="173" actId="20577"/>
          <ac:spMkLst>
            <pc:docMk/>
            <pc:sldMk cId="1716057840" sldId="271"/>
            <ac:spMk id="6" creationId="{A7999A59-A590-B312-B30E-821800302C4E}"/>
          </ac:spMkLst>
        </pc:spChg>
        <pc:spChg chg="mod">
          <ac:chgData name="MAGNUS, Kerri (NHS BRISTOL, NORTH SOMERSET AND SOUTH GLOUCESTERSHIRE ICB - 15C)" userId="18fe181a-d8ed-4778-898c-3f06e3a996c1" providerId="ADAL" clId="{0640008B-36B1-4CEF-96F0-AD30B3D61F5B}" dt="2024-10-18T14:18:12.804" v="126" actId="20577"/>
          <ac:spMkLst>
            <pc:docMk/>
            <pc:sldMk cId="1716057840" sldId="271"/>
            <ac:spMk id="8" creationId="{0CD95C80-0443-49F8-951E-1F4DED25030C}"/>
          </ac:spMkLst>
        </pc:spChg>
        <pc:spChg chg="add mod">
          <ac:chgData name="MAGNUS, Kerri (NHS BRISTOL, NORTH SOMERSET AND SOUTH GLOUCESTERSHIRE ICB - 15C)" userId="18fe181a-d8ed-4778-898c-3f06e3a996c1" providerId="ADAL" clId="{0640008B-36B1-4CEF-96F0-AD30B3D61F5B}" dt="2024-10-18T14:18:53.360" v="131" actId="255"/>
          <ac:spMkLst>
            <pc:docMk/>
            <pc:sldMk cId="1716057840" sldId="271"/>
            <ac:spMk id="9" creationId="{8EB2CCC4-E3F3-724A-FF29-D97CC7C2FFC9}"/>
          </ac:spMkLst>
        </pc:spChg>
        <pc:graphicFrameChg chg="mod modGraphic">
          <ac:chgData name="MAGNUS, Kerri (NHS BRISTOL, NORTH SOMERSET AND SOUTH GLOUCESTERSHIRE ICB - 15C)" userId="18fe181a-d8ed-4778-898c-3f06e3a996c1" providerId="ADAL" clId="{0640008B-36B1-4CEF-96F0-AD30B3D61F5B}" dt="2024-10-18T14:20:58.728" v="163" actId="14100"/>
          <ac:graphicFrameMkLst>
            <pc:docMk/>
            <pc:sldMk cId="1716057840" sldId="271"/>
            <ac:graphicFrameMk id="7" creationId="{DFB9A56D-A655-45B5-BE70-48264D67BCC8}"/>
          </ac:graphicFrameMkLst>
        </pc:graphicFrameChg>
      </pc:sldChg>
      <pc:sldChg chg="modSp mod">
        <pc:chgData name="MAGNUS, Kerri (NHS BRISTOL, NORTH SOMERSET AND SOUTH GLOUCESTERSHIRE ICB - 15C)" userId="18fe181a-d8ed-4778-898c-3f06e3a996c1" providerId="ADAL" clId="{0640008B-36B1-4CEF-96F0-AD30B3D61F5B}" dt="2024-10-18T14:17:49.775" v="124" actId="1076"/>
        <pc:sldMkLst>
          <pc:docMk/>
          <pc:sldMk cId="1353295650" sldId="289"/>
        </pc:sldMkLst>
        <pc:spChg chg="mod">
          <ac:chgData name="MAGNUS, Kerri (NHS BRISTOL, NORTH SOMERSET AND SOUTH GLOUCESTERSHIRE ICB - 15C)" userId="18fe181a-d8ed-4778-898c-3f06e3a996c1" providerId="ADAL" clId="{0640008B-36B1-4CEF-96F0-AD30B3D61F5B}" dt="2024-10-18T14:17:49.775" v="124" actId="1076"/>
          <ac:spMkLst>
            <pc:docMk/>
            <pc:sldMk cId="1353295650" sldId="289"/>
            <ac:spMk id="13" creationId="{1AA7BCF9-6755-1427-D4F1-0656DCEA7B76}"/>
          </ac:spMkLst>
        </pc:spChg>
      </pc:sldChg>
      <pc:sldChg chg="ord">
        <pc:chgData name="MAGNUS, Kerri (NHS BRISTOL, NORTH SOMERSET AND SOUTH GLOUCESTERSHIRE ICB - 15C)" userId="18fe181a-d8ed-4778-898c-3f06e3a996c1" providerId="ADAL" clId="{0640008B-36B1-4CEF-96F0-AD30B3D61F5B}" dt="2024-10-18T14:08:55.867" v="9"/>
        <pc:sldMkLst>
          <pc:docMk/>
          <pc:sldMk cId="4115474833" sldId="293"/>
        </pc:sldMkLst>
      </pc:sldChg>
      <pc:sldChg chg="ord">
        <pc:chgData name="MAGNUS, Kerri (NHS BRISTOL, NORTH SOMERSET AND SOUTH GLOUCESTERSHIRE ICB - 15C)" userId="18fe181a-d8ed-4778-898c-3f06e3a996c1" providerId="ADAL" clId="{0640008B-36B1-4CEF-96F0-AD30B3D61F5B}" dt="2024-10-18T14:09:17.983" v="11"/>
        <pc:sldMkLst>
          <pc:docMk/>
          <pc:sldMk cId="436184055" sldId="294"/>
        </pc:sldMkLst>
      </pc:sldChg>
      <pc:sldChg chg="modSp mod">
        <pc:chgData name="MAGNUS, Kerri (NHS BRISTOL, NORTH SOMERSET AND SOUTH GLOUCESTERSHIRE ICB - 15C)" userId="18fe181a-d8ed-4778-898c-3f06e3a996c1" providerId="ADAL" clId="{0640008B-36B1-4CEF-96F0-AD30B3D61F5B}" dt="2024-10-18T14:24:18.718" v="209"/>
        <pc:sldMkLst>
          <pc:docMk/>
          <pc:sldMk cId="2417017486" sldId="296"/>
        </pc:sldMkLst>
        <pc:graphicFrameChg chg="mod">
          <ac:chgData name="MAGNUS, Kerri (NHS BRISTOL, NORTH SOMERSET AND SOUTH GLOUCESTERSHIRE ICB - 15C)" userId="18fe181a-d8ed-4778-898c-3f06e3a996c1" providerId="ADAL" clId="{0640008B-36B1-4CEF-96F0-AD30B3D61F5B}" dt="2024-10-18T14:24:18.718" v="209"/>
          <ac:graphicFrameMkLst>
            <pc:docMk/>
            <pc:sldMk cId="2417017486" sldId="296"/>
            <ac:graphicFrameMk id="12" creationId="{B5F6D165-0F8E-ECC3-825C-4D2F66810BDB}"/>
          </ac:graphicFrameMkLst>
        </pc:graphicFrameChg>
      </pc:sldChg>
      <pc:sldChg chg="modSp">
        <pc:chgData name="MAGNUS, Kerri (NHS BRISTOL, NORTH SOMERSET AND SOUTH GLOUCESTERSHIRE ICB - 15C)" userId="18fe181a-d8ed-4778-898c-3f06e3a996c1" providerId="ADAL" clId="{0640008B-36B1-4CEF-96F0-AD30B3D61F5B}" dt="2024-10-18T14:32:03.438" v="263" actId="2711"/>
        <pc:sldMkLst>
          <pc:docMk/>
          <pc:sldMk cId="1129575895" sldId="297"/>
        </pc:sldMkLst>
        <pc:graphicFrameChg chg="mod">
          <ac:chgData name="MAGNUS, Kerri (NHS BRISTOL, NORTH SOMERSET AND SOUTH GLOUCESTERSHIRE ICB - 15C)" userId="18fe181a-d8ed-4778-898c-3f06e3a996c1" providerId="ADAL" clId="{0640008B-36B1-4CEF-96F0-AD30B3D61F5B}" dt="2024-10-18T14:32:03.438" v="263" actId="2711"/>
          <ac:graphicFrameMkLst>
            <pc:docMk/>
            <pc:sldMk cId="1129575895" sldId="297"/>
            <ac:graphicFrameMk id="12" creationId="{B5F6D165-0F8E-ECC3-825C-4D2F66810BDB}"/>
          </ac:graphicFrameMkLst>
        </pc:graphicFrameChg>
      </pc:sldChg>
      <pc:sldChg chg="addSp delSp modSp mod">
        <pc:chgData name="MAGNUS, Kerri (NHS BRISTOL, NORTH SOMERSET AND SOUTH GLOUCESTERSHIRE ICB - 15C)" userId="18fe181a-d8ed-4778-898c-3f06e3a996c1" providerId="ADAL" clId="{0640008B-36B1-4CEF-96F0-AD30B3D61F5B}" dt="2024-10-18T14:32:20.492" v="266" actId="20577"/>
        <pc:sldMkLst>
          <pc:docMk/>
          <pc:sldMk cId="398600709" sldId="298"/>
        </pc:sldMkLst>
        <pc:spChg chg="mod">
          <ac:chgData name="MAGNUS, Kerri (NHS BRISTOL, NORTH SOMERSET AND SOUTH GLOUCESTERSHIRE ICB - 15C)" userId="18fe181a-d8ed-4778-898c-3f06e3a996c1" providerId="ADAL" clId="{0640008B-36B1-4CEF-96F0-AD30B3D61F5B}" dt="2024-10-18T14:32:20.492" v="266" actId="20577"/>
          <ac:spMkLst>
            <pc:docMk/>
            <pc:sldMk cId="398600709" sldId="298"/>
            <ac:spMk id="2" creationId="{0C7B131C-4A2A-ADBF-874A-F52DDF48E4FF}"/>
          </ac:spMkLst>
        </pc:spChg>
        <pc:spChg chg="add del mod">
          <ac:chgData name="MAGNUS, Kerri (NHS BRISTOL, NORTH SOMERSET AND SOUTH GLOUCESTERSHIRE ICB - 15C)" userId="18fe181a-d8ed-4778-898c-3f06e3a996c1" providerId="ADAL" clId="{0640008B-36B1-4CEF-96F0-AD30B3D61F5B}" dt="2024-10-18T14:27:31.386" v="250" actId="21"/>
          <ac:spMkLst>
            <pc:docMk/>
            <pc:sldMk cId="398600709" sldId="298"/>
            <ac:spMk id="8" creationId="{1ED03266-D267-93CB-6DB2-0F02C1708B72}"/>
          </ac:spMkLst>
        </pc:spChg>
        <pc:graphicFrameChg chg="add del mod">
          <ac:chgData name="MAGNUS, Kerri (NHS BRISTOL, NORTH SOMERSET AND SOUTH GLOUCESTERSHIRE ICB - 15C)" userId="18fe181a-d8ed-4778-898c-3f06e3a996c1" providerId="ADAL" clId="{0640008B-36B1-4CEF-96F0-AD30B3D61F5B}" dt="2024-10-18T14:32:12.900" v="265" actId="2711"/>
          <ac:graphicFrameMkLst>
            <pc:docMk/>
            <pc:sldMk cId="398600709" sldId="298"/>
            <ac:graphicFrameMk id="12" creationId="{B5F6D165-0F8E-ECC3-825C-4D2F66810BDB}"/>
          </ac:graphicFrameMkLst>
        </pc:graphicFrameChg>
      </pc:sldChg>
      <pc:sldChg chg="modSp add mod">
        <pc:chgData name="MAGNUS, Kerri (NHS BRISTOL, NORTH SOMERSET AND SOUTH GLOUCESTERSHIRE ICB - 15C)" userId="18fe181a-d8ed-4778-898c-3f06e3a996c1" providerId="ADAL" clId="{0640008B-36B1-4CEF-96F0-AD30B3D61F5B}" dt="2024-10-18T14:35:17.229" v="268" actId="27636"/>
        <pc:sldMkLst>
          <pc:docMk/>
          <pc:sldMk cId="1549070668" sldId="299"/>
        </pc:sldMkLst>
        <pc:spChg chg="mod">
          <ac:chgData name="MAGNUS, Kerri (NHS BRISTOL, NORTH SOMERSET AND SOUTH GLOUCESTERSHIRE ICB - 15C)" userId="18fe181a-d8ed-4778-898c-3f06e3a996c1" providerId="ADAL" clId="{0640008B-36B1-4CEF-96F0-AD30B3D61F5B}" dt="2024-10-18T14:13:42.290" v="32" actId="20577"/>
          <ac:spMkLst>
            <pc:docMk/>
            <pc:sldMk cId="1549070668" sldId="299"/>
            <ac:spMk id="2" creationId="{BEF184CC-7C30-9774-1184-D45F2822F6F9}"/>
          </ac:spMkLst>
        </pc:spChg>
        <pc:spChg chg="mod">
          <ac:chgData name="MAGNUS, Kerri (NHS BRISTOL, NORTH SOMERSET AND SOUTH GLOUCESTERSHIRE ICB - 15C)" userId="18fe181a-d8ed-4778-898c-3f06e3a996c1" providerId="ADAL" clId="{0640008B-36B1-4CEF-96F0-AD30B3D61F5B}" dt="2024-10-18T14:35:17.229" v="268" actId="27636"/>
          <ac:spMkLst>
            <pc:docMk/>
            <pc:sldMk cId="1549070668" sldId="299"/>
            <ac:spMk id="3" creationId="{0F414D5D-9204-FD1F-9C9E-86481D983252}"/>
          </ac:spMkLst>
        </pc:spChg>
      </pc:sldChg>
      <pc:sldChg chg="addSp delSp modSp add mod">
        <pc:chgData name="MAGNUS, Kerri (NHS BRISTOL, NORTH SOMERSET AND SOUTH GLOUCESTERSHIRE ICB - 15C)" userId="18fe181a-d8ed-4778-898c-3f06e3a996c1" providerId="ADAL" clId="{0640008B-36B1-4CEF-96F0-AD30B3D61F5B}" dt="2024-10-18T14:35:48.088" v="278" actId="27636"/>
        <pc:sldMkLst>
          <pc:docMk/>
          <pc:sldMk cId="3187747372" sldId="300"/>
        </pc:sldMkLst>
        <pc:spChg chg="mod">
          <ac:chgData name="MAGNUS, Kerri (NHS BRISTOL, NORTH SOMERSET AND SOUTH GLOUCESTERSHIRE ICB - 15C)" userId="18fe181a-d8ed-4778-898c-3f06e3a996c1" providerId="ADAL" clId="{0640008B-36B1-4CEF-96F0-AD30B3D61F5B}" dt="2024-10-18T14:35:48.088" v="278" actId="27636"/>
          <ac:spMkLst>
            <pc:docMk/>
            <pc:sldMk cId="3187747372" sldId="300"/>
            <ac:spMk id="3" creationId="{0F414D5D-9204-FD1F-9C9E-86481D983252}"/>
          </ac:spMkLst>
        </pc:spChg>
        <pc:spChg chg="add del mod">
          <ac:chgData name="MAGNUS, Kerri (NHS BRISTOL, NORTH SOMERSET AND SOUTH GLOUCESTERSHIRE ICB - 15C)" userId="18fe181a-d8ed-4778-898c-3f06e3a996c1" providerId="ADAL" clId="{0640008B-36B1-4CEF-96F0-AD30B3D61F5B}" dt="2024-10-18T14:35:45.296" v="275" actId="22"/>
          <ac:spMkLst>
            <pc:docMk/>
            <pc:sldMk cId="3187747372" sldId="300"/>
            <ac:spMk id="5" creationId="{8CA8BA31-BA62-7272-221B-32A12649A285}"/>
          </ac:spMkLst>
        </pc:spChg>
      </pc:sldChg>
      <pc:sldChg chg="modSp add mod">
        <pc:chgData name="MAGNUS, Kerri (NHS BRISTOL, NORTH SOMERSET AND SOUTH GLOUCESTERSHIRE ICB - 15C)" userId="18fe181a-d8ed-4778-898c-3f06e3a996c1" providerId="ADAL" clId="{0640008B-36B1-4CEF-96F0-AD30B3D61F5B}" dt="2024-10-18T14:35:33.871" v="271" actId="27636"/>
        <pc:sldMkLst>
          <pc:docMk/>
          <pc:sldMk cId="109531856" sldId="301"/>
        </pc:sldMkLst>
        <pc:spChg chg="mod">
          <ac:chgData name="MAGNUS, Kerri (NHS BRISTOL, NORTH SOMERSET AND SOUTH GLOUCESTERSHIRE ICB - 15C)" userId="18fe181a-d8ed-4778-898c-3f06e3a996c1" providerId="ADAL" clId="{0640008B-36B1-4CEF-96F0-AD30B3D61F5B}" dt="2024-10-18T14:35:33.871" v="271" actId="27636"/>
          <ac:spMkLst>
            <pc:docMk/>
            <pc:sldMk cId="109531856" sldId="301"/>
            <ac:spMk id="3" creationId="{0F414D5D-9204-FD1F-9C9E-86481D983252}"/>
          </ac:spMkLst>
        </pc:spChg>
      </pc:sldChg>
      <pc:sldChg chg="modSp add mod">
        <pc:chgData name="MAGNUS, Kerri (NHS BRISTOL, NORTH SOMERSET AND SOUTH GLOUCESTERSHIRE ICB - 15C)" userId="18fe181a-d8ed-4778-898c-3f06e3a996c1" providerId="ADAL" clId="{0640008B-36B1-4CEF-96F0-AD30B3D61F5B}" dt="2024-10-18T14:20:48.383" v="162" actId="255"/>
        <pc:sldMkLst>
          <pc:docMk/>
          <pc:sldMk cId="280166356" sldId="302"/>
        </pc:sldMkLst>
        <pc:graphicFrameChg chg="modGraphic">
          <ac:chgData name="MAGNUS, Kerri (NHS BRISTOL, NORTH SOMERSET AND SOUTH GLOUCESTERSHIRE ICB - 15C)" userId="18fe181a-d8ed-4778-898c-3f06e3a996c1" providerId="ADAL" clId="{0640008B-36B1-4CEF-96F0-AD30B3D61F5B}" dt="2024-10-18T14:20:48.383" v="162" actId="255"/>
          <ac:graphicFrameMkLst>
            <pc:docMk/>
            <pc:sldMk cId="280166356" sldId="302"/>
            <ac:graphicFrameMk id="7" creationId="{DFB9A56D-A655-45B5-BE70-48264D67BCC8}"/>
          </ac:graphicFrameMkLst>
        </pc:graphicFrameChg>
      </pc:sldChg>
    </pc:docChg>
  </pc:docChgLst>
  <pc:docChgLst>
    <pc:chgData name="MAGNUS, Kerri (NHS BRISTOL, NORTH SOMERSET AND SOUTH GLOUCESTERSHIRE ICB - 15C)" userId="18fe181a-d8ed-4778-898c-3f06e3a996c1" providerId="ADAL" clId="{64321AF4-00AE-48DD-A455-5FAC5878B1D2}"/>
    <pc:docChg chg="undo custSel addSld delSld modSld sldOrd modMainMaster">
      <pc:chgData name="MAGNUS, Kerri (NHS BRISTOL, NORTH SOMERSET AND SOUTH GLOUCESTERSHIRE ICB - 15C)" userId="18fe181a-d8ed-4778-898c-3f06e3a996c1" providerId="ADAL" clId="{64321AF4-00AE-48DD-A455-5FAC5878B1D2}" dt="2024-09-27T21:45:36.894" v="448" actId="1076"/>
      <pc:docMkLst>
        <pc:docMk/>
      </pc:docMkLst>
      <pc:sldChg chg="addSp delSp modSp mod setBg">
        <pc:chgData name="MAGNUS, Kerri (NHS BRISTOL, NORTH SOMERSET AND SOUTH GLOUCESTERSHIRE ICB - 15C)" userId="18fe181a-d8ed-4778-898c-3f06e3a996c1" providerId="ADAL" clId="{64321AF4-00AE-48DD-A455-5FAC5878B1D2}" dt="2024-09-27T20:04:41.677" v="127" actId="2711"/>
        <pc:sldMkLst>
          <pc:docMk/>
          <pc:sldMk cId="765777074" sldId="256"/>
        </pc:sldMkLst>
        <pc:spChg chg="mod">
          <ac:chgData name="MAGNUS, Kerri (NHS BRISTOL, NORTH SOMERSET AND SOUTH GLOUCESTERSHIRE ICB - 15C)" userId="18fe181a-d8ed-4778-898c-3f06e3a996c1" providerId="ADAL" clId="{64321AF4-00AE-48DD-A455-5FAC5878B1D2}" dt="2024-09-27T19:56:20.558" v="51" actId="26606"/>
          <ac:spMkLst>
            <pc:docMk/>
            <pc:sldMk cId="765777074" sldId="256"/>
            <ac:spMk id="4" creationId="{8385BECF-FE51-416B-9E42-49DACB9C92BE}"/>
          </ac:spMkLst>
        </pc:spChg>
        <pc:spChg chg="mod">
          <ac:chgData name="MAGNUS, Kerri (NHS BRISTOL, NORTH SOMERSET AND SOUTH GLOUCESTERSHIRE ICB - 15C)" userId="18fe181a-d8ed-4778-898c-3f06e3a996c1" providerId="ADAL" clId="{64321AF4-00AE-48DD-A455-5FAC5878B1D2}" dt="2024-09-27T20:04:41.677" v="127" actId="2711"/>
          <ac:spMkLst>
            <pc:docMk/>
            <pc:sldMk cId="765777074" sldId="256"/>
            <ac:spMk id="5" creationId="{71F36FDF-9D2D-4369-B9A3-B1945B5C8C36}"/>
          </ac:spMkLst>
        </pc:spChg>
        <pc:spChg chg="del">
          <ac:chgData name="MAGNUS, Kerri (NHS BRISTOL, NORTH SOMERSET AND SOUTH GLOUCESTERSHIRE ICB - 15C)" userId="18fe181a-d8ed-4778-898c-3f06e3a996c1" providerId="ADAL" clId="{64321AF4-00AE-48DD-A455-5FAC5878B1D2}" dt="2024-09-27T19:56:20.558" v="51" actId="26606"/>
          <ac:spMkLst>
            <pc:docMk/>
            <pc:sldMk cId="765777074" sldId="256"/>
            <ac:spMk id="26" creationId="{F13C74B1-5B17-4795-BED0-7140497B445A}"/>
          </ac:spMkLst>
        </pc:spChg>
        <pc:spChg chg="del">
          <ac:chgData name="MAGNUS, Kerri (NHS BRISTOL, NORTH SOMERSET AND SOUTH GLOUCESTERSHIRE ICB - 15C)" userId="18fe181a-d8ed-4778-898c-3f06e3a996c1" providerId="ADAL" clId="{64321AF4-00AE-48DD-A455-5FAC5878B1D2}" dt="2024-09-27T19:56:20.558" v="51" actId="26606"/>
          <ac:spMkLst>
            <pc:docMk/>
            <pc:sldMk cId="765777074" sldId="256"/>
            <ac:spMk id="28" creationId="{D4974D33-8DC5-464E-8C6D-BE58F0669C17}"/>
          </ac:spMkLst>
        </pc:spChg>
        <pc:spChg chg="add">
          <ac:chgData name="MAGNUS, Kerri (NHS BRISTOL, NORTH SOMERSET AND SOUTH GLOUCESTERSHIRE ICB - 15C)" userId="18fe181a-d8ed-4778-898c-3f06e3a996c1" providerId="ADAL" clId="{64321AF4-00AE-48DD-A455-5FAC5878B1D2}" dt="2024-09-27T19:56:20.558" v="51" actId="26606"/>
          <ac:spMkLst>
            <pc:docMk/>
            <pc:sldMk cId="765777074" sldId="256"/>
            <ac:spMk id="33" creationId="{18873D23-2DCF-4B31-A009-95721C06E8E1}"/>
          </ac:spMkLst>
        </pc:spChg>
        <pc:spChg chg="add">
          <ac:chgData name="MAGNUS, Kerri (NHS BRISTOL, NORTH SOMERSET AND SOUTH GLOUCESTERSHIRE ICB - 15C)" userId="18fe181a-d8ed-4778-898c-3f06e3a996c1" providerId="ADAL" clId="{64321AF4-00AE-48DD-A455-5FAC5878B1D2}" dt="2024-09-27T19:56:20.558" v="51" actId="26606"/>
          <ac:spMkLst>
            <pc:docMk/>
            <pc:sldMk cId="765777074" sldId="256"/>
            <ac:spMk id="35" creationId="{C13EF075-D4EF-4929-ADBC-91B27DA19955}"/>
          </ac:spMkLst>
        </pc:spChg>
        <pc:grpChg chg="add">
          <ac:chgData name="MAGNUS, Kerri (NHS BRISTOL, NORTH SOMERSET AND SOUTH GLOUCESTERSHIRE ICB - 15C)" userId="18fe181a-d8ed-4778-898c-3f06e3a996c1" providerId="ADAL" clId="{64321AF4-00AE-48DD-A455-5FAC5878B1D2}" dt="2024-09-27T19:56:20.558" v="51" actId="26606"/>
          <ac:grpSpMkLst>
            <pc:docMk/>
            <pc:sldMk cId="765777074" sldId="256"/>
            <ac:grpSpMk id="37" creationId="{DAA26DFA-AAB2-4973-9C17-16D587C7B198}"/>
          </ac:grpSpMkLst>
        </pc:grpChg>
        <pc:picChg chg="del">
          <ac:chgData name="MAGNUS, Kerri (NHS BRISTOL, NORTH SOMERSET AND SOUTH GLOUCESTERSHIRE ICB - 15C)" userId="18fe181a-d8ed-4778-898c-3f06e3a996c1" providerId="ADAL" clId="{64321AF4-00AE-48DD-A455-5FAC5878B1D2}" dt="2024-09-27T19:52:55.139" v="1" actId="21"/>
          <ac:picMkLst>
            <pc:docMk/>
            <pc:sldMk cId="765777074" sldId="256"/>
            <ac:picMk id="3" creationId="{CD1FFB9F-5120-64E2-D48B-B720EF786CE5}"/>
          </ac:picMkLst>
        </pc:picChg>
        <pc:picChg chg="add mod">
          <ac:chgData name="MAGNUS, Kerri (NHS BRISTOL, NORTH SOMERSET AND SOUTH GLOUCESTERSHIRE ICB - 15C)" userId="18fe181a-d8ed-4778-898c-3f06e3a996c1" providerId="ADAL" clId="{64321AF4-00AE-48DD-A455-5FAC5878B1D2}" dt="2024-09-27T20:00:53.139" v="73" actId="1076"/>
          <ac:picMkLst>
            <pc:docMk/>
            <pc:sldMk cId="765777074" sldId="256"/>
            <ac:picMk id="7" creationId="{7581C38E-7D0B-AAFD-726C-9F47D6B50282}"/>
          </ac:picMkLst>
        </pc:picChg>
      </pc:sldChg>
      <pc:sldChg chg="modSp mod setBg">
        <pc:chgData name="MAGNUS, Kerri (NHS BRISTOL, NORTH SOMERSET AND SOUTH GLOUCESTERSHIRE ICB - 15C)" userId="18fe181a-d8ed-4778-898c-3f06e3a996c1" providerId="ADAL" clId="{64321AF4-00AE-48DD-A455-5FAC5878B1D2}" dt="2024-09-27T21:44:13.120" v="432" actId="14100"/>
        <pc:sldMkLst>
          <pc:docMk/>
          <pc:sldMk cId="2895107251" sldId="257"/>
        </pc:sldMkLst>
        <pc:spChg chg="mod">
          <ac:chgData name="MAGNUS, Kerri (NHS BRISTOL, NORTH SOMERSET AND SOUTH GLOUCESTERSHIRE ICB - 15C)" userId="18fe181a-d8ed-4778-898c-3f06e3a996c1" providerId="ADAL" clId="{64321AF4-00AE-48DD-A455-5FAC5878B1D2}" dt="2024-09-27T21:44:13.120" v="432" actId="14100"/>
          <ac:spMkLst>
            <pc:docMk/>
            <pc:sldMk cId="2895107251" sldId="257"/>
            <ac:spMk id="2" creationId="{9E458099-BD02-4F66-967C-B2564BB7392B}"/>
          </ac:spMkLst>
        </pc:spChg>
      </pc:sldChg>
      <pc:sldChg chg="addSp modSp mod ord setBg">
        <pc:chgData name="MAGNUS, Kerri (NHS BRISTOL, NORTH SOMERSET AND SOUTH GLOUCESTERSHIRE ICB - 15C)" userId="18fe181a-d8ed-4778-898c-3f06e3a996c1" providerId="ADAL" clId="{64321AF4-00AE-48DD-A455-5FAC5878B1D2}" dt="2024-09-27T21:45:03.659" v="445" actId="1076"/>
        <pc:sldMkLst>
          <pc:docMk/>
          <pc:sldMk cId="376003133" sldId="262"/>
        </pc:sldMkLst>
        <pc:spChg chg="mod">
          <ac:chgData name="MAGNUS, Kerri (NHS BRISTOL, NORTH SOMERSET AND SOUTH GLOUCESTERSHIRE ICB - 15C)" userId="18fe181a-d8ed-4778-898c-3f06e3a996c1" providerId="ADAL" clId="{64321AF4-00AE-48DD-A455-5FAC5878B1D2}" dt="2024-09-27T21:45:03.659" v="445" actId="1076"/>
          <ac:spMkLst>
            <pc:docMk/>
            <pc:sldMk cId="376003133" sldId="262"/>
            <ac:spMk id="2" creationId="{3C9AED3A-56F1-4E05-AB18-449BC12B9597}"/>
          </ac:spMkLst>
        </pc:spChg>
        <pc:spChg chg="mod">
          <ac:chgData name="MAGNUS, Kerri (NHS BRISTOL, NORTH SOMERSET AND SOUTH GLOUCESTERSHIRE ICB - 15C)" userId="18fe181a-d8ed-4778-898c-3f06e3a996c1" providerId="ADAL" clId="{64321AF4-00AE-48DD-A455-5FAC5878B1D2}" dt="2024-09-27T21:44:59.747" v="444" actId="1076"/>
          <ac:spMkLst>
            <pc:docMk/>
            <pc:sldMk cId="376003133" sldId="262"/>
            <ac:spMk id="3" creationId="{CB82E39E-A51D-463B-BB19-14B4D17F09D4}"/>
          </ac:spMkLst>
        </pc:spChg>
        <pc:spChg chg="mod">
          <ac:chgData name="MAGNUS, Kerri (NHS BRISTOL, NORTH SOMERSET AND SOUTH GLOUCESTERSHIRE ICB - 15C)" userId="18fe181a-d8ed-4778-898c-3f06e3a996c1" providerId="ADAL" clId="{64321AF4-00AE-48DD-A455-5FAC5878B1D2}" dt="2024-09-27T20:05:13.903" v="131" actId="2711"/>
          <ac:spMkLst>
            <pc:docMk/>
            <pc:sldMk cId="376003133" sldId="262"/>
            <ac:spMk id="5" creationId="{F6310EE7-28A8-E0CE-81D7-9DB3DB0BFF30}"/>
          </ac:spMkLst>
        </pc:spChg>
        <pc:picChg chg="add mod">
          <ac:chgData name="MAGNUS, Kerri (NHS BRISTOL, NORTH SOMERSET AND SOUTH GLOUCESTERSHIRE ICB - 15C)" userId="18fe181a-d8ed-4778-898c-3f06e3a996c1" providerId="ADAL" clId="{64321AF4-00AE-48DD-A455-5FAC5878B1D2}" dt="2024-09-27T20:01:09.262" v="77" actId="1076"/>
          <ac:picMkLst>
            <pc:docMk/>
            <pc:sldMk cId="376003133" sldId="262"/>
            <ac:picMk id="7" creationId="{192C9572-6D11-7B5F-2DF9-44D5D0E9500B}"/>
          </ac:picMkLst>
        </pc:picChg>
      </pc:sldChg>
      <pc:sldChg chg="addSp modSp mod ord setBg">
        <pc:chgData name="MAGNUS, Kerri (NHS BRISTOL, NORTH SOMERSET AND SOUTH GLOUCESTERSHIRE ICB - 15C)" userId="18fe181a-d8ed-4778-898c-3f06e3a996c1" providerId="ADAL" clId="{64321AF4-00AE-48DD-A455-5FAC5878B1D2}" dt="2024-09-27T20:18:07.268" v="270" actId="113"/>
        <pc:sldMkLst>
          <pc:docMk/>
          <pc:sldMk cId="1716057840" sldId="271"/>
        </pc:sldMkLst>
        <pc:spChg chg="add mod">
          <ac:chgData name="MAGNUS, Kerri (NHS BRISTOL, NORTH SOMERSET AND SOUTH GLOUCESTERSHIRE ICB - 15C)" userId="18fe181a-d8ed-4778-898c-3f06e3a996c1" providerId="ADAL" clId="{64321AF4-00AE-48DD-A455-5FAC5878B1D2}" dt="2024-09-27T20:18:07.268" v="270" actId="113"/>
          <ac:spMkLst>
            <pc:docMk/>
            <pc:sldMk cId="1716057840" sldId="271"/>
            <ac:spMk id="6" creationId="{A7999A59-A590-B312-B30E-821800302C4E}"/>
          </ac:spMkLst>
        </pc:spChg>
        <pc:spChg chg="mod">
          <ac:chgData name="MAGNUS, Kerri (NHS BRISTOL, NORTH SOMERSET AND SOUTH GLOUCESTERSHIRE ICB - 15C)" userId="18fe181a-d8ed-4778-898c-3f06e3a996c1" providerId="ADAL" clId="{64321AF4-00AE-48DD-A455-5FAC5878B1D2}" dt="2024-09-27T20:17:53.931" v="266" actId="6549"/>
          <ac:spMkLst>
            <pc:docMk/>
            <pc:sldMk cId="1716057840" sldId="271"/>
            <ac:spMk id="8" creationId="{0CD95C80-0443-49F8-951E-1F4DED25030C}"/>
          </ac:spMkLst>
        </pc:spChg>
        <pc:graphicFrameChg chg="mod modGraphic">
          <ac:chgData name="MAGNUS, Kerri (NHS BRISTOL, NORTH SOMERSET AND SOUTH GLOUCESTERSHIRE ICB - 15C)" userId="18fe181a-d8ed-4778-898c-3f06e3a996c1" providerId="ADAL" clId="{64321AF4-00AE-48DD-A455-5FAC5878B1D2}" dt="2024-09-27T20:17:06.701" v="255" actId="2711"/>
          <ac:graphicFrameMkLst>
            <pc:docMk/>
            <pc:sldMk cId="1716057840" sldId="271"/>
            <ac:graphicFrameMk id="7" creationId="{DFB9A56D-A655-45B5-BE70-48264D67BCC8}"/>
          </ac:graphicFrameMkLst>
        </pc:graphicFrameChg>
        <pc:picChg chg="add mod">
          <ac:chgData name="MAGNUS, Kerri (NHS BRISTOL, NORTH SOMERSET AND SOUTH GLOUCESTERSHIRE ICB - 15C)" userId="18fe181a-d8ed-4778-898c-3f06e3a996c1" providerId="ADAL" clId="{64321AF4-00AE-48DD-A455-5FAC5878B1D2}" dt="2024-09-27T20:02:06.368" v="96" actId="1076"/>
          <ac:picMkLst>
            <pc:docMk/>
            <pc:sldMk cId="1716057840" sldId="271"/>
            <ac:picMk id="4" creationId="{53C0AC47-B860-3543-712D-10A66064DA20}"/>
          </ac:picMkLst>
        </pc:picChg>
      </pc:sldChg>
      <pc:sldChg chg="del setBg">
        <pc:chgData name="MAGNUS, Kerri (NHS BRISTOL, NORTH SOMERSET AND SOUTH GLOUCESTERSHIRE ICB - 15C)" userId="18fe181a-d8ed-4778-898c-3f06e3a996c1" providerId="ADAL" clId="{64321AF4-00AE-48DD-A455-5FAC5878B1D2}" dt="2024-09-27T20:03:51.112" v="124" actId="2696"/>
        <pc:sldMkLst>
          <pc:docMk/>
          <pc:sldMk cId="196119405" sldId="276"/>
        </pc:sldMkLst>
      </pc:sldChg>
      <pc:sldChg chg="addSp delSp modSp mod setBg">
        <pc:chgData name="MAGNUS, Kerri (NHS BRISTOL, NORTH SOMERSET AND SOUTH GLOUCESTERSHIRE ICB - 15C)" userId="18fe181a-d8ed-4778-898c-3f06e3a996c1" providerId="ADAL" clId="{64321AF4-00AE-48DD-A455-5FAC5878B1D2}" dt="2024-09-27T21:45:36.894" v="448" actId="1076"/>
        <pc:sldMkLst>
          <pc:docMk/>
          <pc:sldMk cId="357213696" sldId="277"/>
        </pc:sldMkLst>
        <pc:spChg chg="mod">
          <ac:chgData name="MAGNUS, Kerri (NHS BRISTOL, NORTH SOMERSET AND SOUTH GLOUCESTERSHIRE ICB - 15C)" userId="18fe181a-d8ed-4778-898c-3f06e3a996c1" providerId="ADAL" clId="{64321AF4-00AE-48DD-A455-5FAC5878B1D2}" dt="2024-09-27T20:15:51.875" v="247" actId="113"/>
          <ac:spMkLst>
            <pc:docMk/>
            <pc:sldMk cId="357213696" sldId="277"/>
            <ac:spMk id="2" creationId="{CDB6AF3C-7C41-42D7-BB3A-16E7A7A6EF67}"/>
          </ac:spMkLst>
        </pc:spChg>
        <pc:spChg chg="mod">
          <ac:chgData name="MAGNUS, Kerri (NHS BRISTOL, NORTH SOMERSET AND SOUTH GLOUCESTERSHIRE ICB - 15C)" userId="18fe181a-d8ed-4778-898c-3f06e3a996c1" providerId="ADAL" clId="{64321AF4-00AE-48DD-A455-5FAC5878B1D2}" dt="2024-09-27T21:45:25.979" v="446" actId="1076"/>
          <ac:spMkLst>
            <pc:docMk/>
            <pc:sldMk cId="357213696" sldId="277"/>
            <ac:spMk id="4" creationId="{C8D52C02-5284-E147-76EE-5ED1BB54919B}"/>
          </ac:spMkLst>
        </pc:spChg>
        <pc:spChg chg="mod">
          <ac:chgData name="MAGNUS, Kerri (NHS BRISTOL, NORTH SOMERSET AND SOUTH GLOUCESTERSHIRE ICB - 15C)" userId="18fe181a-d8ed-4778-898c-3f06e3a996c1" providerId="ADAL" clId="{64321AF4-00AE-48DD-A455-5FAC5878B1D2}" dt="2024-09-27T21:45:29.836" v="447" actId="1076"/>
          <ac:spMkLst>
            <pc:docMk/>
            <pc:sldMk cId="357213696" sldId="277"/>
            <ac:spMk id="5" creationId="{A33CBEC2-E4A7-09E1-1799-1B9820C4BF3D}"/>
          </ac:spMkLst>
        </pc:spChg>
        <pc:spChg chg="add del mod">
          <ac:chgData name="MAGNUS, Kerri (NHS BRISTOL, NORTH SOMERSET AND SOUTH GLOUCESTERSHIRE ICB - 15C)" userId="18fe181a-d8ed-4778-898c-3f06e3a996c1" providerId="ADAL" clId="{64321AF4-00AE-48DD-A455-5FAC5878B1D2}" dt="2024-09-27T21:45:36.894" v="448" actId="1076"/>
          <ac:spMkLst>
            <pc:docMk/>
            <pc:sldMk cId="357213696" sldId="277"/>
            <ac:spMk id="6" creationId="{0CB60A2F-58C4-1666-BB89-1C1C5B5CFCB8}"/>
          </ac:spMkLst>
        </pc:spChg>
        <pc:spChg chg="mod">
          <ac:chgData name="MAGNUS, Kerri (NHS BRISTOL, NORTH SOMERSET AND SOUTH GLOUCESTERSHIRE ICB - 15C)" userId="18fe181a-d8ed-4778-898c-3f06e3a996c1" providerId="ADAL" clId="{64321AF4-00AE-48DD-A455-5FAC5878B1D2}" dt="2024-09-27T20:18:40.036" v="277" actId="27636"/>
          <ac:spMkLst>
            <pc:docMk/>
            <pc:sldMk cId="357213696" sldId="277"/>
            <ac:spMk id="9" creationId="{B4B5B22A-11D4-732C-6B79-3E579E6AC54A}"/>
          </ac:spMkLst>
        </pc:spChg>
        <pc:graphicFrameChg chg="add del">
          <ac:chgData name="MAGNUS, Kerri (NHS BRISTOL, NORTH SOMERSET AND SOUTH GLOUCESTERSHIRE ICB - 15C)" userId="18fe181a-d8ed-4778-898c-3f06e3a996c1" providerId="ADAL" clId="{64321AF4-00AE-48DD-A455-5FAC5878B1D2}" dt="2024-09-27T19:56:57.744" v="53" actId="26606"/>
          <ac:graphicFrameMkLst>
            <pc:docMk/>
            <pc:sldMk cId="357213696" sldId="277"/>
            <ac:graphicFrameMk id="11" creationId="{8B5757A9-B02F-7E7E-7C6F-F372B6D8C3A9}"/>
          </ac:graphicFrameMkLst>
        </pc:graphicFrameChg>
        <pc:graphicFrameChg chg="add del">
          <ac:chgData name="MAGNUS, Kerri (NHS BRISTOL, NORTH SOMERSET AND SOUTH GLOUCESTERSHIRE ICB - 15C)" userId="18fe181a-d8ed-4778-898c-3f06e3a996c1" providerId="ADAL" clId="{64321AF4-00AE-48DD-A455-5FAC5878B1D2}" dt="2024-09-27T19:57:01.299" v="55" actId="26606"/>
          <ac:graphicFrameMkLst>
            <pc:docMk/>
            <pc:sldMk cId="357213696" sldId="277"/>
            <ac:graphicFrameMk id="13" creationId="{D94AD32A-8CF9-6D32-5FD9-FBF34C8DF3FD}"/>
          </ac:graphicFrameMkLst>
        </pc:graphicFrameChg>
        <pc:graphicFrameChg chg="add del">
          <ac:chgData name="MAGNUS, Kerri (NHS BRISTOL, NORTH SOMERSET AND SOUTH GLOUCESTERSHIRE ICB - 15C)" userId="18fe181a-d8ed-4778-898c-3f06e3a996c1" providerId="ADAL" clId="{64321AF4-00AE-48DD-A455-5FAC5878B1D2}" dt="2024-09-27T19:57:04.707" v="57" actId="26606"/>
          <ac:graphicFrameMkLst>
            <pc:docMk/>
            <pc:sldMk cId="357213696" sldId="277"/>
            <ac:graphicFrameMk id="16" creationId="{74C39F26-A9B3-772E-3C4A-FF6D813AA7D8}"/>
          </ac:graphicFrameMkLst>
        </pc:graphicFrameChg>
        <pc:graphicFrameChg chg="add del">
          <ac:chgData name="MAGNUS, Kerri (NHS BRISTOL, NORTH SOMERSET AND SOUTH GLOUCESTERSHIRE ICB - 15C)" userId="18fe181a-d8ed-4778-898c-3f06e3a996c1" providerId="ADAL" clId="{64321AF4-00AE-48DD-A455-5FAC5878B1D2}" dt="2024-09-27T19:57:06.875" v="59" actId="26606"/>
          <ac:graphicFrameMkLst>
            <pc:docMk/>
            <pc:sldMk cId="357213696" sldId="277"/>
            <ac:graphicFrameMk id="18" creationId="{3EA7C6BD-3087-18FE-DDC7-E5AC2D6EE6CD}"/>
          </ac:graphicFrameMkLst>
        </pc:graphicFrameChg>
        <pc:graphicFrameChg chg="add del mod">
          <ac:chgData name="MAGNUS, Kerri (NHS BRISTOL, NORTH SOMERSET AND SOUTH GLOUCESTERSHIRE ICB - 15C)" userId="18fe181a-d8ed-4778-898c-3f06e3a996c1" providerId="ADAL" clId="{64321AF4-00AE-48DD-A455-5FAC5878B1D2}" dt="2024-09-27T19:57:21.608" v="62" actId="26606"/>
          <ac:graphicFrameMkLst>
            <pc:docMk/>
            <pc:sldMk cId="357213696" sldId="277"/>
            <ac:graphicFrameMk id="20" creationId="{D94AD32A-8CF9-6D32-5FD9-FBF34C8DF3FD}"/>
          </ac:graphicFrameMkLst>
        </pc:graphicFrameChg>
        <pc:picChg chg="add mod">
          <ac:chgData name="MAGNUS, Kerri (NHS BRISTOL, NORTH SOMERSET AND SOUTH GLOUCESTERSHIRE ICB - 15C)" userId="18fe181a-d8ed-4778-898c-3f06e3a996c1" providerId="ADAL" clId="{64321AF4-00AE-48DD-A455-5FAC5878B1D2}" dt="2024-09-27T20:01:02.228" v="75" actId="1076"/>
          <ac:picMkLst>
            <pc:docMk/>
            <pc:sldMk cId="357213696" sldId="277"/>
            <ac:picMk id="8" creationId="{5E314F9D-70BF-1E1B-70CF-E6DCBC7386B7}"/>
          </ac:picMkLst>
        </pc:picChg>
      </pc:sldChg>
      <pc:sldChg chg="addSp modSp mod ord setBg">
        <pc:chgData name="MAGNUS, Kerri (NHS BRISTOL, NORTH SOMERSET AND SOUTH GLOUCESTERSHIRE ICB - 15C)" userId="18fe181a-d8ed-4778-898c-3f06e3a996c1" providerId="ADAL" clId="{64321AF4-00AE-48DD-A455-5FAC5878B1D2}" dt="2024-09-27T20:18:16.661" v="272" actId="255"/>
        <pc:sldMkLst>
          <pc:docMk/>
          <pc:sldMk cId="612497781" sldId="286"/>
        </pc:sldMkLst>
        <pc:spChg chg="mod">
          <ac:chgData name="MAGNUS, Kerri (NHS BRISTOL, NORTH SOMERSET AND SOUTH GLOUCESTERSHIRE ICB - 15C)" userId="18fe181a-d8ed-4778-898c-3f06e3a996c1" providerId="ADAL" clId="{64321AF4-00AE-48DD-A455-5FAC5878B1D2}" dt="2024-09-27T20:18:16.661" v="272" actId="255"/>
          <ac:spMkLst>
            <pc:docMk/>
            <pc:sldMk cId="612497781" sldId="286"/>
            <ac:spMk id="2" creationId="{3228C895-E787-8AAB-B3A5-1FE293004365}"/>
          </ac:spMkLst>
        </pc:spChg>
        <pc:spChg chg="mod">
          <ac:chgData name="MAGNUS, Kerri (NHS BRISTOL, NORTH SOMERSET AND SOUTH GLOUCESTERSHIRE ICB - 15C)" userId="18fe181a-d8ed-4778-898c-3f06e3a996c1" providerId="ADAL" clId="{64321AF4-00AE-48DD-A455-5FAC5878B1D2}" dt="2024-09-27T20:17:41.745" v="264" actId="2711"/>
          <ac:spMkLst>
            <pc:docMk/>
            <pc:sldMk cId="612497781" sldId="286"/>
            <ac:spMk id="3" creationId="{06AD04CF-A486-DA26-B3AE-BAAA08939E63}"/>
          </ac:spMkLst>
        </pc:spChg>
        <pc:picChg chg="add mod">
          <ac:chgData name="MAGNUS, Kerri (NHS BRISTOL, NORTH SOMERSET AND SOUTH GLOUCESTERSHIRE ICB - 15C)" userId="18fe181a-d8ed-4778-898c-3f06e3a996c1" providerId="ADAL" clId="{64321AF4-00AE-48DD-A455-5FAC5878B1D2}" dt="2024-09-27T20:02:34.200" v="104" actId="1076"/>
          <ac:picMkLst>
            <pc:docMk/>
            <pc:sldMk cId="612497781" sldId="286"/>
            <ac:picMk id="6" creationId="{7EE528D0-965D-5D68-EC17-F99463388052}"/>
          </ac:picMkLst>
        </pc:picChg>
      </pc:sldChg>
      <pc:sldChg chg="addSp modSp setBg">
        <pc:chgData name="MAGNUS, Kerri (NHS BRISTOL, NORTH SOMERSET AND SOUTH GLOUCESTERSHIRE ICB - 15C)" userId="18fe181a-d8ed-4778-898c-3f06e3a996c1" providerId="ADAL" clId="{64321AF4-00AE-48DD-A455-5FAC5878B1D2}" dt="2024-09-27T20:03:35.467" v="123"/>
        <pc:sldMkLst>
          <pc:docMk/>
          <pc:sldMk cId="1353295650" sldId="289"/>
        </pc:sldMkLst>
        <pc:picChg chg="add mod">
          <ac:chgData name="MAGNUS, Kerri (NHS BRISTOL, NORTH SOMERSET AND SOUTH GLOUCESTERSHIRE ICB - 15C)" userId="18fe181a-d8ed-4778-898c-3f06e3a996c1" providerId="ADAL" clId="{64321AF4-00AE-48DD-A455-5FAC5878B1D2}" dt="2024-09-27T20:03:35.467" v="123"/>
          <ac:picMkLst>
            <pc:docMk/>
            <pc:sldMk cId="1353295650" sldId="289"/>
            <ac:picMk id="5" creationId="{0C8CDD34-620C-109A-6B65-6D8883A3B129}"/>
          </ac:picMkLst>
        </pc:picChg>
      </pc:sldChg>
      <pc:sldChg chg="addSp modSp del setBg">
        <pc:chgData name="MAGNUS, Kerri (NHS BRISTOL, NORTH SOMERSET AND SOUTH GLOUCESTERSHIRE ICB - 15C)" userId="18fe181a-d8ed-4778-898c-3f06e3a996c1" providerId="ADAL" clId="{64321AF4-00AE-48DD-A455-5FAC5878B1D2}" dt="2024-09-27T20:46:06.067" v="394" actId="2696"/>
        <pc:sldMkLst>
          <pc:docMk/>
          <pc:sldMk cId="3788396551" sldId="290"/>
        </pc:sldMkLst>
        <pc:picChg chg="add mod">
          <ac:chgData name="MAGNUS, Kerri (NHS BRISTOL, NORTH SOMERSET AND SOUTH GLOUCESTERSHIRE ICB - 15C)" userId="18fe181a-d8ed-4778-898c-3f06e3a996c1" providerId="ADAL" clId="{64321AF4-00AE-48DD-A455-5FAC5878B1D2}" dt="2024-09-27T20:03:31.883" v="122"/>
          <ac:picMkLst>
            <pc:docMk/>
            <pc:sldMk cId="3788396551" sldId="290"/>
            <ac:picMk id="7" creationId="{BD6DEDAD-19CD-B474-13C1-0AFE6FFA0A88}"/>
          </ac:picMkLst>
        </pc:picChg>
      </pc:sldChg>
      <pc:sldChg chg="modSp del mod ord">
        <pc:chgData name="MAGNUS, Kerri (NHS BRISTOL, NORTH SOMERSET AND SOUTH GLOUCESTERSHIRE ICB - 15C)" userId="18fe181a-d8ed-4778-898c-3f06e3a996c1" providerId="ADAL" clId="{64321AF4-00AE-48DD-A455-5FAC5878B1D2}" dt="2024-09-27T20:14:43.345" v="216" actId="2696"/>
        <pc:sldMkLst>
          <pc:docMk/>
          <pc:sldMk cId="177499552" sldId="291"/>
        </pc:sldMkLst>
        <pc:spChg chg="mod">
          <ac:chgData name="MAGNUS, Kerri (NHS BRISTOL, NORTH SOMERSET AND SOUTH GLOUCESTERSHIRE ICB - 15C)" userId="18fe181a-d8ed-4778-898c-3f06e3a996c1" providerId="ADAL" clId="{64321AF4-00AE-48DD-A455-5FAC5878B1D2}" dt="2024-09-27T20:06:23.600" v="141" actId="1076"/>
          <ac:spMkLst>
            <pc:docMk/>
            <pc:sldMk cId="177499552" sldId="291"/>
            <ac:spMk id="13" creationId="{06693BC4-B9F4-A14D-CD1D-EF6AC654CE96}"/>
          </ac:spMkLst>
        </pc:spChg>
        <pc:spChg chg="mod">
          <ac:chgData name="MAGNUS, Kerri (NHS BRISTOL, NORTH SOMERSET AND SOUTH GLOUCESTERSHIRE ICB - 15C)" userId="18fe181a-d8ed-4778-898c-3f06e3a996c1" providerId="ADAL" clId="{64321AF4-00AE-48DD-A455-5FAC5878B1D2}" dt="2024-09-27T20:06:08.826" v="139" actId="113"/>
          <ac:spMkLst>
            <pc:docMk/>
            <pc:sldMk cId="177499552" sldId="291"/>
            <ac:spMk id="19" creationId="{03E0079A-D42C-6B8E-5331-B396E5C2B84C}"/>
          </ac:spMkLst>
        </pc:spChg>
        <pc:spChg chg="mod">
          <ac:chgData name="MAGNUS, Kerri (NHS BRISTOL, NORTH SOMERSET AND SOUTH GLOUCESTERSHIRE ICB - 15C)" userId="18fe181a-d8ed-4778-898c-3f06e3a996c1" providerId="ADAL" clId="{64321AF4-00AE-48DD-A455-5FAC5878B1D2}" dt="2024-09-27T20:05:45.926" v="135" actId="20577"/>
          <ac:spMkLst>
            <pc:docMk/>
            <pc:sldMk cId="177499552" sldId="291"/>
            <ac:spMk id="22" creationId="{DF702ACC-9C47-380F-C9A3-BC6094EC0557}"/>
          </ac:spMkLst>
        </pc:spChg>
        <pc:spChg chg="mod">
          <ac:chgData name="MAGNUS, Kerri (NHS BRISTOL, NORTH SOMERSET AND SOUTH GLOUCESTERSHIRE ICB - 15C)" userId="18fe181a-d8ed-4778-898c-3f06e3a996c1" providerId="ADAL" clId="{64321AF4-00AE-48DD-A455-5FAC5878B1D2}" dt="2024-09-27T20:06:42.418" v="142" actId="1076"/>
          <ac:spMkLst>
            <pc:docMk/>
            <pc:sldMk cId="177499552" sldId="291"/>
            <ac:spMk id="49" creationId="{E2CA8FB4-4481-324A-FCE8-4BE8A57892BA}"/>
          </ac:spMkLst>
        </pc:spChg>
        <pc:spChg chg="mod">
          <ac:chgData name="MAGNUS, Kerri (NHS BRISTOL, NORTH SOMERSET AND SOUTH GLOUCESTERSHIRE ICB - 15C)" userId="18fe181a-d8ed-4778-898c-3f06e3a996c1" providerId="ADAL" clId="{64321AF4-00AE-48DD-A455-5FAC5878B1D2}" dt="2024-09-27T20:07:13.933" v="144" actId="1076"/>
          <ac:spMkLst>
            <pc:docMk/>
            <pc:sldMk cId="177499552" sldId="291"/>
            <ac:spMk id="52" creationId="{BC200D4F-A4F5-F9C1-71C7-B1D078B89CC2}"/>
          </ac:spMkLst>
        </pc:spChg>
      </pc:sldChg>
      <pc:sldChg chg="addSp delSp modSp mod">
        <pc:chgData name="MAGNUS, Kerri (NHS BRISTOL, NORTH SOMERSET AND SOUTH GLOUCESTERSHIRE ICB - 15C)" userId="18fe181a-d8ed-4778-898c-3f06e3a996c1" providerId="ADAL" clId="{64321AF4-00AE-48DD-A455-5FAC5878B1D2}" dt="2024-09-27T21:43:11.411" v="424" actId="20577"/>
        <pc:sldMkLst>
          <pc:docMk/>
          <pc:sldMk cId="1578754774" sldId="292"/>
        </pc:sldMkLst>
        <pc:spChg chg="mod">
          <ac:chgData name="MAGNUS, Kerri (NHS BRISTOL, NORTH SOMERSET AND SOUTH GLOUCESTERSHIRE ICB - 15C)" userId="18fe181a-d8ed-4778-898c-3f06e3a996c1" providerId="ADAL" clId="{64321AF4-00AE-48DD-A455-5FAC5878B1D2}" dt="2024-09-27T21:43:11.411" v="424" actId="20577"/>
          <ac:spMkLst>
            <pc:docMk/>
            <pc:sldMk cId="1578754774" sldId="292"/>
            <ac:spMk id="2" creationId="{BEF184CC-7C30-9774-1184-D45F2822F6F9}"/>
          </ac:spMkLst>
        </pc:spChg>
        <pc:spChg chg="mod">
          <ac:chgData name="MAGNUS, Kerri (NHS BRISTOL, NORTH SOMERSET AND SOUTH GLOUCESTERSHIRE ICB - 15C)" userId="18fe181a-d8ed-4778-898c-3f06e3a996c1" providerId="ADAL" clId="{64321AF4-00AE-48DD-A455-5FAC5878B1D2}" dt="2024-09-27T20:21:04.341" v="386" actId="20577"/>
          <ac:spMkLst>
            <pc:docMk/>
            <pc:sldMk cId="1578754774" sldId="292"/>
            <ac:spMk id="3" creationId="{0F414D5D-9204-FD1F-9C9E-86481D983252}"/>
          </ac:spMkLst>
        </pc:spChg>
        <pc:graphicFrameChg chg="del">
          <ac:chgData name="MAGNUS, Kerri (NHS BRISTOL, NORTH SOMERSET AND SOUTH GLOUCESTERSHIRE ICB - 15C)" userId="18fe181a-d8ed-4778-898c-3f06e3a996c1" providerId="ADAL" clId="{64321AF4-00AE-48DD-A455-5FAC5878B1D2}" dt="2024-09-27T20:02:52.028" v="107" actId="21"/>
          <ac:graphicFrameMkLst>
            <pc:docMk/>
            <pc:sldMk cId="1578754774" sldId="292"/>
            <ac:graphicFrameMk id="4" creationId="{3EBD36C3-7C03-3D3F-3DE2-083D3FEC7834}"/>
          </ac:graphicFrameMkLst>
        </pc:graphicFrameChg>
        <pc:graphicFrameChg chg="del">
          <ac:chgData name="MAGNUS, Kerri (NHS BRISTOL, NORTH SOMERSET AND SOUTH GLOUCESTERSHIRE ICB - 15C)" userId="18fe181a-d8ed-4778-898c-3f06e3a996c1" providerId="ADAL" clId="{64321AF4-00AE-48DD-A455-5FAC5878B1D2}" dt="2024-09-27T20:02:54.775" v="108" actId="21"/>
          <ac:graphicFrameMkLst>
            <pc:docMk/>
            <pc:sldMk cId="1578754774" sldId="292"/>
            <ac:graphicFrameMk id="5" creationId="{F226B0AE-DC22-4A56-F2EF-BF36F903C74C}"/>
          </ac:graphicFrameMkLst>
        </pc:graphicFrameChg>
        <pc:picChg chg="add mod">
          <ac:chgData name="MAGNUS, Kerri (NHS BRISTOL, NORTH SOMERSET AND SOUTH GLOUCESTERSHIRE ICB - 15C)" userId="18fe181a-d8ed-4778-898c-3f06e3a996c1" providerId="ADAL" clId="{64321AF4-00AE-48DD-A455-5FAC5878B1D2}" dt="2024-09-27T20:02:45.753" v="106" actId="1076"/>
          <ac:picMkLst>
            <pc:docMk/>
            <pc:sldMk cId="1578754774" sldId="292"/>
            <ac:picMk id="8" creationId="{C2598C5D-6B05-FD5C-6EE1-A2364D3315DE}"/>
          </ac:picMkLst>
        </pc:picChg>
      </pc:sldChg>
      <pc:sldChg chg="addSp modSp mod ord setBg">
        <pc:chgData name="MAGNUS, Kerri (NHS BRISTOL, NORTH SOMERSET AND SOUTH GLOUCESTERSHIRE ICB - 15C)" userId="18fe181a-d8ed-4778-898c-3f06e3a996c1" providerId="ADAL" clId="{64321AF4-00AE-48DD-A455-5FAC5878B1D2}" dt="2024-09-27T20:18:49.021" v="280" actId="14100"/>
        <pc:sldMkLst>
          <pc:docMk/>
          <pc:sldMk cId="4115474833" sldId="293"/>
        </pc:sldMkLst>
        <pc:spChg chg="mod">
          <ac:chgData name="MAGNUS, Kerri (NHS BRISTOL, NORTH SOMERSET AND SOUTH GLOUCESTERSHIRE ICB - 15C)" userId="18fe181a-d8ed-4778-898c-3f06e3a996c1" providerId="ADAL" clId="{64321AF4-00AE-48DD-A455-5FAC5878B1D2}" dt="2024-09-27T20:18:35.346" v="274" actId="255"/>
          <ac:spMkLst>
            <pc:docMk/>
            <pc:sldMk cId="4115474833" sldId="293"/>
            <ac:spMk id="2" creationId="{E1C905B0-B7D6-4BF3-81EA-1B3ADA2C95BF}"/>
          </ac:spMkLst>
        </pc:spChg>
        <pc:spChg chg="add mod">
          <ac:chgData name="MAGNUS, Kerri (NHS BRISTOL, NORTH SOMERSET AND SOUTH GLOUCESTERSHIRE ICB - 15C)" userId="18fe181a-d8ed-4778-898c-3f06e3a996c1" providerId="ADAL" clId="{64321AF4-00AE-48DD-A455-5FAC5878B1D2}" dt="2024-09-27T20:18:49.021" v="280" actId="14100"/>
          <ac:spMkLst>
            <pc:docMk/>
            <pc:sldMk cId="4115474833" sldId="293"/>
            <ac:spMk id="8" creationId="{C3773355-83D2-7389-C03C-645084DDA24C}"/>
          </ac:spMkLst>
        </pc:spChg>
        <pc:graphicFrameChg chg="mod">
          <ac:chgData name="MAGNUS, Kerri (NHS BRISTOL, NORTH SOMERSET AND SOUTH GLOUCESTERSHIRE ICB - 15C)" userId="18fe181a-d8ed-4778-898c-3f06e3a996c1" providerId="ADAL" clId="{64321AF4-00AE-48DD-A455-5FAC5878B1D2}" dt="2024-09-27T20:02:20.819" v="100" actId="1076"/>
          <ac:graphicFrameMkLst>
            <pc:docMk/>
            <pc:sldMk cId="4115474833" sldId="293"/>
            <ac:graphicFrameMk id="3" creationId="{83E4EE92-C857-2EB2-9FFB-90AC0FF204AC}"/>
          </ac:graphicFrameMkLst>
        </pc:graphicFrameChg>
        <pc:picChg chg="add mod">
          <ac:chgData name="MAGNUS, Kerri (NHS BRISTOL, NORTH SOMERSET AND SOUTH GLOUCESTERSHIRE ICB - 15C)" userId="18fe181a-d8ed-4778-898c-3f06e3a996c1" providerId="ADAL" clId="{64321AF4-00AE-48DD-A455-5FAC5878B1D2}" dt="2024-09-27T20:02:23.062" v="101" actId="1076"/>
          <ac:picMkLst>
            <pc:docMk/>
            <pc:sldMk cId="4115474833" sldId="293"/>
            <ac:picMk id="6" creationId="{948B2C1C-7AD4-4CD4-B53E-35FA7CC32051}"/>
          </ac:picMkLst>
        </pc:picChg>
      </pc:sldChg>
      <pc:sldChg chg="addSp delSp modSp mod setBg">
        <pc:chgData name="MAGNUS, Kerri (NHS BRISTOL, NORTH SOMERSET AND SOUTH GLOUCESTERSHIRE ICB - 15C)" userId="18fe181a-d8ed-4778-898c-3f06e3a996c1" providerId="ADAL" clId="{64321AF4-00AE-48DD-A455-5FAC5878B1D2}" dt="2024-09-27T20:21:33.210" v="393" actId="27636"/>
        <pc:sldMkLst>
          <pc:docMk/>
          <pc:sldMk cId="436184055" sldId="294"/>
        </pc:sldMkLst>
        <pc:spChg chg="mod">
          <ac:chgData name="MAGNUS, Kerri (NHS BRISTOL, NORTH SOMERSET AND SOUTH GLOUCESTERSHIRE ICB - 15C)" userId="18fe181a-d8ed-4778-898c-3f06e3a996c1" providerId="ADAL" clId="{64321AF4-00AE-48DD-A455-5FAC5878B1D2}" dt="2024-09-27T20:21:19.372" v="390" actId="20577"/>
          <ac:spMkLst>
            <pc:docMk/>
            <pc:sldMk cId="436184055" sldId="294"/>
            <ac:spMk id="2" creationId="{E1C905B0-B7D6-4BF3-81EA-1B3ADA2C95BF}"/>
          </ac:spMkLst>
        </pc:spChg>
        <pc:spChg chg="mod">
          <ac:chgData name="MAGNUS, Kerri (NHS BRISTOL, NORTH SOMERSET AND SOUTH GLOUCESTERSHIRE ICB - 15C)" userId="18fe181a-d8ed-4778-898c-3f06e3a996c1" providerId="ADAL" clId="{64321AF4-00AE-48DD-A455-5FAC5878B1D2}" dt="2024-09-27T20:21:33.210" v="393" actId="27636"/>
          <ac:spMkLst>
            <pc:docMk/>
            <pc:sldMk cId="436184055" sldId="294"/>
            <ac:spMk id="5" creationId="{C6F0D85F-8E89-182C-D178-904AD736C413}"/>
          </ac:spMkLst>
        </pc:spChg>
        <pc:graphicFrameChg chg="add del mod">
          <ac:chgData name="MAGNUS, Kerri (NHS BRISTOL, NORTH SOMERSET AND SOUTH GLOUCESTERSHIRE ICB - 15C)" userId="18fe181a-d8ed-4778-898c-3f06e3a996c1" providerId="ADAL" clId="{64321AF4-00AE-48DD-A455-5FAC5878B1D2}" dt="2024-09-27T20:03:22.405" v="120" actId="21"/>
          <ac:graphicFrameMkLst>
            <pc:docMk/>
            <pc:sldMk cId="436184055" sldId="294"/>
            <ac:graphicFrameMk id="6" creationId="{888939FB-82F6-D219-707E-3B80FCCBE846}"/>
          </ac:graphicFrameMkLst>
        </pc:graphicFrameChg>
        <pc:picChg chg="add mod">
          <ac:chgData name="MAGNUS, Kerri (NHS BRISTOL, NORTH SOMERSET AND SOUTH GLOUCESTERSHIRE ICB - 15C)" userId="18fe181a-d8ed-4778-898c-3f06e3a996c1" providerId="ADAL" clId="{64321AF4-00AE-48DD-A455-5FAC5878B1D2}" dt="2024-09-27T20:03:28.639" v="121"/>
          <ac:picMkLst>
            <pc:docMk/>
            <pc:sldMk cId="436184055" sldId="294"/>
            <ac:picMk id="7" creationId="{B061D3A3-72EC-D326-6118-6F0C2AF90444}"/>
          </ac:picMkLst>
        </pc:picChg>
      </pc:sldChg>
      <pc:sldChg chg="add del">
        <pc:chgData name="MAGNUS, Kerri (NHS BRISTOL, NORTH SOMERSET AND SOUTH GLOUCESTERSHIRE ICB - 15C)" userId="18fe181a-d8ed-4778-898c-3f06e3a996c1" providerId="ADAL" clId="{64321AF4-00AE-48DD-A455-5FAC5878B1D2}" dt="2024-09-27T20:14:45.558" v="217" actId="2696"/>
        <pc:sldMkLst>
          <pc:docMk/>
          <pc:sldMk cId="2125054228" sldId="295"/>
        </pc:sldMkLst>
      </pc:sldChg>
      <pc:sldChg chg="addSp delSp modSp add mod">
        <pc:chgData name="MAGNUS, Kerri (NHS BRISTOL, NORTH SOMERSET AND SOUTH GLOUCESTERSHIRE ICB - 15C)" userId="18fe181a-d8ed-4778-898c-3f06e3a996c1" providerId="ADAL" clId="{64321AF4-00AE-48DD-A455-5FAC5878B1D2}" dt="2024-09-27T20:49:43.135" v="418" actId="255"/>
        <pc:sldMkLst>
          <pc:docMk/>
          <pc:sldMk cId="2417017486" sldId="296"/>
        </pc:sldMkLst>
        <pc:spChg chg="del">
          <ac:chgData name="MAGNUS, Kerri (NHS BRISTOL, NORTH SOMERSET AND SOUTH GLOUCESTERSHIRE ICB - 15C)" userId="18fe181a-d8ed-4778-898c-3f06e3a996c1" providerId="ADAL" clId="{64321AF4-00AE-48DD-A455-5FAC5878B1D2}" dt="2024-09-27T20:09:25.112" v="149" actId="21"/>
          <ac:spMkLst>
            <pc:docMk/>
            <pc:sldMk cId="2417017486" sldId="296"/>
            <ac:spMk id="2" creationId="{3C9AED3A-56F1-4E05-AB18-449BC12B9597}"/>
          </ac:spMkLst>
        </pc:spChg>
        <pc:spChg chg="del">
          <ac:chgData name="MAGNUS, Kerri (NHS BRISTOL, NORTH SOMERSET AND SOUTH GLOUCESTERSHIRE ICB - 15C)" userId="18fe181a-d8ed-4778-898c-3f06e3a996c1" providerId="ADAL" clId="{64321AF4-00AE-48DD-A455-5FAC5878B1D2}" dt="2024-09-27T20:09:10.641" v="147" actId="21"/>
          <ac:spMkLst>
            <pc:docMk/>
            <pc:sldMk cId="2417017486" sldId="296"/>
            <ac:spMk id="3" creationId="{CB82E39E-A51D-463B-BB19-14B4D17F09D4}"/>
          </ac:spMkLst>
        </pc:spChg>
        <pc:spChg chg="del">
          <ac:chgData name="MAGNUS, Kerri (NHS BRISTOL, NORTH SOMERSET AND SOUTH GLOUCESTERSHIRE ICB - 15C)" userId="18fe181a-d8ed-4778-898c-3f06e3a996c1" providerId="ADAL" clId="{64321AF4-00AE-48DD-A455-5FAC5878B1D2}" dt="2024-09-27T20:09:20.045" v="148" actId="21"/>
          <ac:spMkLst>
            <pc:docMk/>
            <pc:sldMk cId="2417017486" sldId="296"/>
            <ac:spMk id="5" creationId="{F6310EE7-28A8-E0CE-81D7-9DB3DB0BFF30}"/>
          </ac:spMkLst>
        </pc:spChg>
        <pc:spChg chg="add del mod">
          <ac:chgData name="MAGNUS, Kerri (NHS BRISTOL, NORTH SOMERSET AND SOUTH GLOUCESTERSHIRE ICB - 15C)" userId="18fe181a-d8ed-4778-898c-3f06e3a996c1" providerId="ADAL" clId="{64321AF4-00AE-48DD-A455-5FAC5878B1D2}" dt="2024-09-27T20:09:36.883" v="150" actId="1032"/>
          <ac:spMkLst>
            <pc:docMk/>
            <pc:sldMk cId="2417017486" sldId="296"/>
            <ac:spMk id="9" creationId="{4CB88ACC-57CB-BF31-F9F0-15EFAFDDE611}"/>
          </ac:spMkLst>
        </pc:spChg>
        <pc:spChg chg="add del mod">
          <ac:chgData name="MAGNUS, Kerri (NHS BRISTOL, NORTH SOMERSET AND SOUTH GLOUCESTERSHIRE ICB - 15C)" userId="18fe181a-d8ed-4778-898c-3f06e3a996c1" providerId="ADAL" clId="{64321AF4-00AE-48DD-A455-5FAC5878B1D2}" dt="2024-09-27T20:10:42.705" v="163" actId="21"/>
          <ac:spMkLst>
            <pc:docMk/>
            <pc:sldMk cId="2417017486" sldId="296"/>
            <ac:spMk id="11" creationId="{9EDE13EF-5791-A3C1-C147-26ADA7A860DF}"/>
          </ac:spMkLst>
        </pc:spChg>
        <pc:spChg chg="add mod">
          <ac:chgData name="MAGNUS, Kerri (NHS BRISTOL, NORTH SOMERSET AND SOUTH GLOUCESTERSHIRE ICB - 15C)" userId="18fe181a-d8ed-4778-898c-3f06e3a996c1" providerId="ADAL" clId="{64321AF4-00AE-48DD-A455-5FAC5878B1D2}" dt="2024-09-27T20:16:21.888" v="251" actId="1076"/>
          <ac:spMkLst>
            <pc:docMk/>
            <pc:sldMk cId="2417017486" sldId="296"/>
            <ac:spMk id="13" creationId="{803B4AA8-3E1E-5944-25A8-BE470114612B}"/>
          </ac:spMkLst>
        </pc:spChg>
        <pc:graphicFrameChg chg="add mod modGraphic">
          <ac:chgData name="MAGNUS, Kerri (NHS BRISTOL, NORTH SOMERSET AND SOUTH GLOUCESTERSHIRE ICB - 15C)" userId="18fe181a-d8ed-4778-898c-3f06e3a996c1" providerId="ADAL" clId="{64321AF4-00AE-48DD-A455-5FAC5878B1D2}" dt="2024-09-27T20:49:43.135" v="418" actId="255"/>
          <ac:graphicFrameMkLst>
            <pc:docMk/>
            <pc:sldMk cId="2417017486" sldId="296"/>
            <ac:graphicFrameMk id="12" creationId="{B5F6D165-0F8E-ECC3-825C-4D2F66810BDB}"/>
          </ac:graphicFrameMkLst>
        </pc:graphicFrameChg>
      </pc:sldChg>
      <pc:sldChg chg="del">
        <pc:chgData name="MAGNUS, Kerri (NHS BRISTOL, NORTH SOMERSET AND SOUTH GLOUCESTERSHIRE ICB - 15C)" userId="18fe181a-d8ed-4778-898c-3f06e3a996c1" providerId="ADAL" clId="{64321AF4-00AE-48DD-A455-5FAC5878B1D2}" dt="2024-09-27T20:02:09.931" v="97" actId="2696"/>
        <pc:sldMkLst>
          <pc:docMk/>
          <pc:sldMk cId="2512950021" sldId="296"/>
        </pc:sldMkLst>
      </pc:sldChg>
      <pc:sldChg chg="addSp modSp add">
        <pc:chgData name="MAGNUS, Kerri (NHS BRISTOL, NORTH SOMERSET AND SOUTH GLOUCESTERSHIRE ICB - 15C)" userId="18fe181a-d8ed-4778-898c-3f06e3a996c1" providerId="ADAL" clId="{64321AF4-00AE-48DD-A455-5FAC5878B1D2}" dt="2024-09-27T20:48:08.365" v="401" actId="2711"/>
        <pc:sldMkLst>
          <pc:docMk/>
          <pc:sldMk cId="1129575895" sldId="297"/>
        </pc:sldMkLst>
        <pc:spChg chg="add mod">
          <ac:chgData name="MAGNUS, Kerri (NHS BRISTOL, NORTH SOMERSET AND SOUTH GLOUCESTERSHIRE ICB - 15C)" userId="18fe181a-d8ed-4778-898c-3f06e3a996c1" providerId="ADAL" clId="{64321AF4-00AE-48DD-A455-5FAC5878B1D2}" dt="2024-09-27T20:16:34.083" v="252"/>
          <ac:spMkLst>
            <pc:docMk/>
            <pc:sldMk cId="1129575895" sldId="297"/>
            <ac:spMk id="2" creationId="{54C3CD56-FF7B-4937-8AFA-2C1B98293F7D}"/>
          </ac:spMkLst>
        </pc:spChg>
        <pc:graphicFrameChg chg="mod">
          <ac:chgData name="MAGNUS, Kerri (NHS BRISTOL, NORTH SOMERSET AND SOUTH GLOUCESTERSHIRE ICB - 15C)" userId="18fe181a-d8ed-4778-898c-3f06e3a996c1" providerId="ADAL" clId="{64321AF4-00AE-48DD-A455-5FAC5878B1D2}" dt="2024-09-27T20:48:08.365" v="401" actId="2711"/>
          <ac:graphicFrameMkLst>
            <pc:docMk/>
            <pc:sldMk cId="1129575895" sldId="297"/>
            <ac:graphicFrameMk id="12" creationId="{B5F6D165-0F8E-ECC3-825C-4D2F66810BDB}"/>
          </ac:graphicFrameMkLst>
        </pc:graphicFrameChg>
      </pc:sldChg>
      <pc:sldChg chg="del">
        <pc:chgData name="MAGNUS, Kerri (NHS BRISTOL, NORTH SOMERSET AND SOUTH GLOUCESTERSHIRE ICB - 15C)" userId="18fe181a-d8ed-4778-898c-3f06e3a996c1" providerId="ADAL" clId="{64321AF4-00AE-48DD-A455-5FAC5878B1D2}" dt="2024-09-27T19:52:46.364" v="0" actId="2696"/>
        <pc:sldMkLst>
          <pc:docMk/>
          <pc:sldMk cId="2895665545" sldId="297"/>
        </pc:sldMkLst>
      </pc:sldChg>
      <pc:sldChg chg="addSp modSp del mod setBg">
        <pc:chgData name="MAGNUS, Kerri (NHS BRISTOL, NORTH SOMERSET AND SOUTH GLOUCESTERSHIRE ICB - 15C)" userId="18fe181a-d8ed-4778-898c-3f06e3a996c1" providerId="ADAL" clId="{64321AF4-00AE-48DD-A455-5FAC5878B1D2}" dt="2024-09-27T20:05:38.477" v="134" actId="2696"/>
        <pc:sldMkLst>
          <pc:docMk/>
          <pc:sldMk cId="245484606" sldId="298"/>
        </pc:sldMkLst>
        <pc:spChg chg="mod">
          <ac:chgData name="MAGNUS, Kerri (NHS BRISTOL, NORTH SOMERSET AND SOUTH GLOUCESTERSHIRE ICB - 15C)" userId="18fe181a-d8ed-4778-898c-3f06e3a996c1" providerId="ADAL" clId="{64321AF4-00AE-48DD-A455-5FAC5878B1D2}" dt="2024-09-27T20:05:31.209" v="133" actId="2711"/>
          <ac:spMkLst>
            <pc:docMk/>
            <pc:sldMk cId="245484606" sldId="298"/>
            <ac:spMk id="7" creationId="{705F5CB8-760F-9AD9-2E89-E42C65EE49CF}"/>
          </ac:spMkLst>
        </pc:spChg>
        <pc:spChg chg="mod">
          <ac:chgData name="MAGNUS, Kerri (NHS BRISTOL, NORTH SOMERSET AND SOUTH GLOUCESTERSHIRE ICB - 15C)" userId="18fe181a-d8ed-4778-898c-3f06e3a996c1" providerId="ADAL" clId="{64321AF4-00AE-48DD-A455-5FAC5878B1D2}" dt="2024-09-27T20:05:25.124" v="132" actId="2711"/>
          <ac:spMkLst>
            <pc:docMk/>
            <pc:sldMk cId="245484606" sldId="298"/>
            <ac:spMk id="8" creationId="{A59E1F90-59B6-84B7-09ED-5FFFF82363B7}"/>
          </ac:spMkLst>
        </pc:spChg>
        <pc:picChg chg="add mod">
          <ac:chgData name="MAGNUS, Kerri (NHS BRISTOL, NORTH SOMERSET AND SOUTH GLOUCESTERSHIRE ICB - 15C)" userId="18fe181a-d8ed-4778-898c-3f06e3a996c1" providerId="ADAL" clId="{64321AF4-00AE-48DD-A455-5FAC5878B1D2}" dt="2024-09-27T20:01:20.498" v="79" actId="1076"/>
          <ac:picMkLst>
            <pc:docMk/>
            <pc:sldMk cId="245484606" sldId="298"/>
            <ac:picMk id="4" creationId="{9E497FAA-72F5-54C3-6382-A8CBAFF3CA1D}"/>
          </ac:picMkLst>
        </pc:picChg>
      </pc:sldChg>
      <pc:sldChg chg="addSp modSp add mod">
        <pc:chgData name="MAGNUS, Kerri (NHS BRISTOL, NORTH SOMERSET AND SOUTH GLOUCESTERSHIRE ICB - 15C)" userId="18fe181a-d8ed-4778-898c-3f06e3a996c1" providerId="ADAL" clId="{64321AF4-00AE-48DD-A455-5FAC5878B1D2}" dt="2024-09-27T20:50:09.521" v="422" actId="20577"/>
        <pc:sldMkLst>
          <pc:docMk/>
          <pc:sldMk cId="398600709" sldId="298"/>
        </pc:sldMkLst>
        <pc:spChg chg="add mod">
          <ac:chgData name="MAGNUS, Kerri (NHS BRISTOL, NORTH SOMERSET AND SOUTH GLOUCESTERSHIRE ICB - 15C)" userId="18fe181a-d8ed-4778-898c-3f06e3a996c1" providerId="ADAL" clId="{64321AF4-00AE-48DD-A455-5FAC5878B1D2}" dt="2024-09-27T20:50:09.521" v="422" actId="20577"/>
          <ac:spMkLst>
            <pc:docMk/>
            <pc:sldMk cId="398600709" sldId="298"/>
            <ac:spMk id="2" creationId="{0C7B131C-4A2A-ADBF-874A-F52DDF48E4FF}"/>
          </ac:spMkLst>
        </pc:spChg>
        <pc:spChg chg="add mod">
          <ac:chgData name="MAGNUS, Kerri (NHS BRISTOL, NORTH SOMERSET AND SOUTH GLOUCESTERSHIRE ICB - 15C)" userId="18fe181a-d8ed-4778-898c-3f06e3a996c1" providerId="ADAL" clId="{64321AF4-00AE-48DD-A455-5FAC5878B1D2}" dt="2024-09-27T20:16:38.328" v="253"/>
          <ac:spMkLst>
            <pc:docMk/>
            <pc:sldMk cId="398600709" sldId="298"/>
            <ac:spMk id="3" creationId="{26DA9268-D2F5-2A2F-10BC-CF4B38428129}"/>
          </ac:spMkLst>
        </pc:spChg>
        <pc:graphicFrameChg chg="mod">
          <ac:chgData name="MAGNUS, Kerri (NHS BRISTOL, NORTH SOMERSET AND SOUTH GLOUCESTERSHIRE ICB - 15C)" userId="18fe181a-d8ed-4778-898c-3f06e3a996c1" providerId="ADAL" clId="{64321AF4-00AE-48DD-A455-5FAC5878B1D2}" dt="2024-09-27T20:49:03.158" v="412" actId="255"/>
          <ac:graphicFrameMkLst>
            <pc:docMk/>
            <pc:sldMk cId="398600709" sldId="298"/>
            <ac:graphicFrameMk id="12" creationId="{B5F6D165-0F8E-ECC3-825C-4D2F66810BDB}"/>
          </ac:graphicFrameMkLst>
        </pc:graphicFrameChg>
      </pc:sldChg>
      <pc:sldMasterChg chg="setBg modSldLayout">
        <pc:chgData name="MAGNUS, Kerri (NHS BRISTOL, NORTH SOMERSET AND SOUTH GLOUCESTERSHIRE ICB - 15C)" userId="18fe181a-d8ed-4778-898c-3f06e3a996c1" providerId="ADAL" clId="{64321AF4-00AE-48DD-A455-5FAC5878B1D2}" dt="2024-09-27T20:04:03.667" v="126"/>
        <pc:sldMasterMkLst>
          <pc:docMk/>
          <pc:sldMasterMk cId="1806203148" sldId="2147483648"/>
        </pc:sldMasterMkLst>
        <pc:sldLayoutChg chg="setBg">
          <pc:chgData name="MAGNUS, Kerri (NHS BRISTOL, NORTH SOMERSET AND SOUTH GLOUCESTERSHIRE ICB - 15C)" userId="18fe181a-d8ed-4778-898c-3f06e3a996c1" providerId="ADAL" clId="{64321AF4-00AE-48DD-A455-5FAC5878B1D2}" dt="2024-09-27T20:04:03.667" v="126"/>
          <pc:sldLayoutMkLst>
            <pc:docMk/>
            <pc:sldMasterMk cId="1806203148" sldId="2147483648"/>
            <pc:sldLayoutMk cId="1652497955" sldId="2147483650"/>
          </pc:sldLayoutMkLst>
        </pc:sldLayoutChg>
        <pc:sldLayoutChg chg="setBg">
          <pc:chgData name="MAGNUS, Kerri (NHS BRISTOL, NORTH SOMERSET AND SOUTH GLOUCESTERSHIRE ICB - 15C)" userId="18fe181a-d8ed-4778-898c-3f06e3a996c1" providerId="ADAL" clId="{64321AF4-00AE-48DD-A455-5FAC5878B1D2}" dt="2024-09-27T20:04:03.667" v="126"/>
          <pc:sldLayoutMkLst>
            <pc:docMk/>
            <pc:sldMasterMk cId="1806203148" sldId="2147483648"/>
            <pc:sldLayoutMk cId="2329359113" sldId="2147483651"/>
          </pc:sldLayoutMkLst>
        </pc:sldLayoutChg>
        <pc:sldLayoutChg chg="setBg">
          <pc:chgData name="MAGNUS, Kerri (NHS BRISTOL, NORTH SOMERSET AND SOUTH GLOUCESTERSHIRE ICB - 15C)" userId="18fe181a-d8ed-4778-898c-3f06e3a996c1" providerId="ADAL" clId="{64321AF4-00AE-48DD-A455-5FAC5878B1D2}" dt="2024-09-27T20:04:03.667" v="126"/>
          <pc:sldLayoutMkLst>
            <pc:docMk/>
            <pc:sldMasterMk cId="1806203148" sldId="2147483648"/>
            <pc:sldLayoutMk cId="3402153064" sldId="2147483652"/>
          </pc:sldLayoutMkLst>
        </pc:sldLayoutChg>
        <pc:sldLayoutChg chg="setBg">
          <pc:chgData name="MAGNUS, Kerri (NHS BRISTOL, NORTH SOMERSET AND SOUTH GLOUCESTERSHIRE ICB - 15C)" userId="18fe181a-d8ed-4778-898c-3f06e3a996c1" providerId="ADAL" clId="{64321AF4-00AE-48DD-A455-5FAC5878B1D2}" dt="2024-09-27T20:04:03.667" v="126"/>
          <pc:sldLayoutMkLst>
            <pc:docMk/>
            <pc:sldMasterMk cId="1806203148" sldId="2147483648"/>
            <pc:sldLayoutMk cId="4080876344" sldId="2147483653"/>
          </pc:sldLayoutMkLst>
        </pc:sldLayoutChg>
        <pc:sldLayoutChg chg="setBg">
          <pc:chgData name="MAGNUS, Kerri (NHS BRISTOL, NORTH SOMERSET AND SOUTH GLOUCESTERSHIRE ICB - 15C)" userId="18fe181a-d8ed-4778-898c-3f06e3a996c1" providerId="ADAL" clId="{64321AF4-00AE-48DD-A455-5FAC5878B1D2}" dt="2024-09-27T20:04:03.667" v="126"/>
          <pc:sldLayoutMkLst>
            <pc:docMk/>
            <pc:sldMasterMk cId="1806203148" sldId="2147483648"/>
            <pc:sldLayoutMk cId="3871295726" sldId="2147483654"/>
          </pc:sldLayoutMkLst>
        </pc:sldLayoutChg>
        <pc:sldLayoutChg chg="setBg">
          <pc:chgData name="MAGNUS, Kerri (NHS BRISTOL, NORTH SOMERSET AND SOUTH GLOUCESTERSHIRE ICB - 15C)" userId="18fe181a-d8ed-4778-898c-3f06e3a996c1" providerId="ADAL" clId="{64321AF4-00AE-48DD-A455-5FAC5878B1D2}" dt="2024-09-27T20:04:03.667" v="126"/>
          <pc:sldLayoutMkLst>
            <pc:docMk/>
            <pc:sldMasterMk cId="1806203148" sldId="2147483648"/>
            <pc:sldLayoutMk cId="2587087251" sldId="2147483655"/>
          </pc:sldLayoutMkLst>
        </pc:sldLayoutChg>
        <pc:sldLayoutChg chg="setBg">
          <pc:chgData name="MAGNUS, Kerri (NHS BRISTOL, NORTH SOMERSET AND SOUTH GLOUCESTERSHIRE ICB - 15C)" userId="18fe181a-d8ed-4778-898c-3f06e3a996c1" providerId="ADAL" clId="{64321AF4-00AE-48DD-A455-5FAC5878B1D2}" dt="2024-09-27T20:04:03.667" v="126"/>
          <pc:sldLayoutMkLst>
            <pc:docMk/>
            <pc:sldMasterMk cId="1806203148" sldId="2147483648"/>
            <pc:sldLayoutMk cId="2613739996" sldId="2147483656"/>
          </pc:sldLayoutMkLst>
        </pc:sldLayoutChg>
        <pc:sldLayoutChg chg="setBg">
          <pc:chgData name="MAGNUS, Kerri (NHS BRISTOL, NORTH SOMERSET AND SOUTH GLOUCESTERSHIRE ICB - 15C)" userId="18fe181a-d8ed-4778-898c-3f06e3a996c1" providerId="ADAL" clId="{64321AF4-00AE-48DD-A455-5FAC5878B1D2}" dt="2024-09-27T20:04:03.667" v="126"/>
          <pc:sldLayoutMkLst>
            <pc:docMk/>
            <pc:sldMasterMk cId="1806203148" sldId="2147483648"/>
            <pc:sldLayoutMk cId="3162738828" sldId="2147483657"/>
          </pc:sldLayoutMkLst>
        </pc:sldLayoutChg>
        <pc:sldLayoutChg chg="setBg">
          <pc:chgData name="MAGNUS, Kerri (NHS BRISTOL, NORTH SOMERSET AND SOUTH GLOUCESTERSHIRE ICB - 15C)" userId="18fe181a-d8ed-4778-898c-3f06e3a996c1" providerId="ADAL" clId="{64321AF4-00AE-48DD-A455-5FAC5878B1D2}" dt="2024-09-27T20:04:03.667" v="126"/>
          <pc:sldLayoutMkLst>
            <pc:docMk/>
            <pc:sldMasterMk cId="1806203148" sldId="2147483648"/>
            <pc:sldLayoutMk cId="3104450673" sldId="2147483658"/>
          </pc:sldLayoutMkLst>
        </pc:sldLayoutChg>
        <pc:sldLayoutChg chg="setBg">
          <pc:chgData name="MAGNUS, Kerri (NHS BRISTOL, NORTH SOMERSET AND SOUTH GLOUCESTERSHIRE ICB - 15C)" userId="18fe181a-d8ed-4778-898c-3f06e3a996c1" providerId="ADAL" clId="{64321AF4-00AE-48DD-A455-5FAC5878B1D2}" dt="2024-09-27T20:04:03.667" v="126"/>
          <pc:sldLayoutMkLst>
            <pc:docMk/>
            <pc:sldMasterMk cId="1806203148" sldId="2147483648"/>
            <pc:sldLayoutMk cId="902484132" sldId="2147483659"/>
          </pc:sldLayoutMkLst>
        </pc:sldLayoutChg>
        <pc:sldLayoutChg chg="setBg">
          <pc:chgData name="MAGNUS, Kerri (NHS BRISTOL, NORTH SOMERSET AND SOUTH GLOUCESTERSHIRE ICB - 15C)" userId="18fe181a-d8ed-4778-898c-3f06e3a996c1" providerId="ADAL" clId="{64321AF4-00AE-48DD-A455-5FAC5878B1D2}" dt="2024-09-27T20:04:03.667" v="126"/>
          <pc:sldLayoutMkLst>
            <pc:docMk/>
            <pc:sldMasterMk cId="1806203148" sldId="2147483648"/>
            <pc:sldLayoutMk cId="3005463763" sldId="2147483997"/>
          </pc:sldLayoutMkLst>
        </pc:sldLayoutChg>
      </pc:sldMasterChg>
      <pc:sldMasterChg chg="setBg modSldLayout">
        <pc:chgData name="MAGNUS, Kerri (NHS BRISTOL, NORTH SOMERSET AND SOUTH GLOUCESTERSHIRE ICB - 15C)" userId="18fe181a-d8ed-4778-898c-3f06e3a996c1" providerId="ADAL" clId="{64321AF4-00AE-48DD-A455-5FAC5878B1D2}" dt="2024-09-27T20:04:03.667" v="126"/>
        <pc:sldMasterMkLst>
          <pc:docMk/>
          <pc:sldMasterMk cId="1633068459" sldId="2147483672"/>
        </pc:sldMasterMkLst>
        <pc:sldLayoutChg chg="setBg">
          <pc:chgData name="MAGNUS, Kerri (NHS BRISTOL, NORTH SOMERSET AND SOUTH GLOUCESTERSHIRE ICB - 15C)" userId="18fe181a-d8ed-4778-898c-3f06e3a996c1" providerId="ADAL" clId="{64321AF4-00AE-48DD-A455-5FAC5878B1D2}" dt="2024-09-27T20:04:03.667" v="126"/>
          <pc:sldLayoutMkLst>
            <pc:docMk/>
            <pc:sldMasterMk cId="1633068459" sldId="2147483672"/>
            <pc:sldLayoutMk cId="3495517375" sldId="2147483673"/>
          </pc:sldLayoutMkLst>
        </pc:sldLayoutChg>
      </pc:sldMasterChg>
    </pc:docChg>
  </pc:docChgLst>
  <pc:docChgLst>
    <pc:chgData name="MAGNUS, Kerri (NHS BRISTOL, NORTH SOMERSET AND SOUTH GLOUCESTERSHIRE ICB - 15C)" userId="18fe181a-d8ed-4778-898c-3f06e3a996c1" providerId="ADAL" clId="{AB40B1F6-E6D9-4C08-87F1-DB911400B1A7}"/>
    <pc:docChg chg="undo custSel addSld delSld modSld sldOrd addMainMaster modMainMaster">
      <pc:chgData name="MAGNUS, Kerri (NHS BRISTOL, NORTH SOMERSET AND SOUTH GLOUCESTERSHIRE ICB - 15C)" userId="18fe181a-d8ed-4778-898c-3f06e3a996c1" providerId="ADAL" clId="{AB40B1F6-E6D9-4C08-87F1-DB911400B1A7}" dt="2024-12-18T12:54:20.407" v="4866" actId="2696"/>
      <pc:docMkLst>
        <pc:docMk/>
      </pc:docMkLst>
      <pc:sldChg chg="modSp mod">
        <pc:chgData name="MAGNUS, Kerri (NHS BRISTOL, NORTH SOMERSET AND SOUTH GLOUCESTERSHIRE ICB - 15C)" userId="18fe181a-d8ed-4778-898c-3f06e3a996c1" providerId="ADAL" clId="{AB40B1F6-E6D9-4C08-87F1-DB911400B1A7}" dt="2024-12-18T07:26:41.903" v="2288" actId="1076"/>
        <pc:sldMkLst>
          <pc:docMk/>
          <pc:sldMk cId="2895107251" sldId="257"/>
        </pc:sldMkLst>
        <pc:spChg chg="mod">
          <ac:chgData name="MAGNUS, Kerri (NHS BRISTOL, NORTH SOMERSET AND SOUTH GLOUCESTERSHIRE ICB - 15C)" userId="18fe181a-d8ed-4778-898c-3f06e3a996c1" providerId="ADAL" clId="{AB40B1F6-E6D9-4C08-87F1-DB911400B1A7}" dt="2024-12-18T07:26:41.903" v="2288" actId="1076"/>
          <ac:spMkLst>
            <pc:docMk/>
            <pc:sldMk cId="2895107251" sldId="257"/>
            <ac:spMk id="2" creationId="{9E458099-BD02-4F66-967C-B2564BB7392B}"/>
          </ac:spMkLst>
        </pc:spChg>
      </pc:sldChg>
      <pc:sldChg chg="addSp delSp modSp mod ord delDesignElem">
        <pc:chgData name="MAGNUS, Kerri (NHS BRISTOL, NORTH SOMERSET AND SOUTH GLOUCESTERSHIRE ICB - 15C)" userId="18fe181a-d8ed-4778-898c-3f06e3a996c1" providerId="ADAL" clId="{AB40B1F6-E6D9-4C08-87F1-DB911400B1A7}" dt="2024-12-18T08:02:22.203" v="3645" actId="113"/>
        <pc:sldMkLst>
          <pc:docMk/>
          <pc:sldMk cId="376003133" sldId="262"/>
        </pc:sldMkLst>
        <pc:spChg chg="mod">
          <ac:chgData name="MAGNUS, Kerri (NHS BRISTOL, NORTH SOMERSET AND SOUTH GLOUCESTERSHIRE ICB - 15C)" userId="18fe181a-d8ed-4778-898c-3f06e3a996c1" providerId="ADAL" clId="{AB40B1F6-E6D9-4C08-87F1-DB911400B1A7}" dt="2024-12-18T06:34:17.005" v="684" actId="20577"/>
          <ac:spMkLst>
            <pc:docMk/>
            <pc:sldMk cId="376003133" sldId="262"/>
            <ac:spMk id="3" creationId="{CB82E39E-A51D-463B-BB19-14B4D17F09D4}"/>
          </ac:spMkLst>
        </pc:spChg>
        <pc:spChg chg="mod">
          <ac:chgData name="MAGNUS, Kerri (NHS BRISTOL, NORTH SOMERSET AND SOUTH GLOUCESTERSHIRE ICB - 15C)" userId="18fe181a-d8ed-4778-898c-3f06e3a996c1" providerId="ADAL" clId="{AB40B1F6-E6D9-4C08-87F1-DB911400B1A7}" dt="2024-12-18T06:35:25.542" v="699"/>
          <ac:spMkLst>
            <pc:docMk/>
            <pc:sldMk cId="376003133" sldId="262"/>
            <ac:spMk id="4" creationId="{2FEDD855-8496-95D8-C1BB-AFA348D49B1A}"/>
          </ac:spMkLst>
        </pc:spChg>
        <pc:spChg chg="mod">
          <ac:chgData name="MAGNUS, Kerri (NHS BRISTOL, NORTH SOMERSET AND SOUTH GLOUCESTERSHIRE ICB - 15C)" userId="18fe181a-d8ed-4778-898c-3f06e3a996c1" providerId="ADAL" clId="{AB40B1F6-E6D9-4C08-87F1-DB911400B1A7}" dt="2024-12-18T08:02:22.203" v="3645" actId="113"/>
          <ac:spMkLst>
            <pc:docMk/>
            <pc:sldMk cId="376003133" sldId="262"/>
            <ac:spMk id="5" creationId="{F6310EE7-28A8-E0CE-81D7-9DB3DB0BFF30}"/>
          </ac:spMkLst>
        </pc:spChg>
        <pc:spChg chg="mod">
          <ac:chgData name="MAGNUS, Kerri (NHS BRISTOL, NORTH SOMERSET AND SOUTH GLOUCESTERSHIRE ICB - 15C)" userId="18fe181a-d8ed-4778-898c-3f06e3a996c1" providerId="ADAL" clId="{AB40B1F6-E6D9-4C08-87F1-DB911400B1A7}" dt="2024-12-18T06:35:25.542" v="699"/>
          <ac:spMkLst>
            <pc:docMk/>
            <pc:sldMk cId="376003133" sldId="262"/>
            <ac:spMk id="6" creationId="{B17063BF-6194-F391-1FAB-B850CB39119F}"/>
          </ac:spMkLst>
        </pc:spChg>
        <pc:spChg chg="add del">
          <ac:chgData name="MAGNUS, Kerri (NHS BRISTOL, NORTH SOMERSET AND SOUTH GLOUCESTERSHIRE ICB - 15C)" userId="18fe181a-d8ed-4778-898c-3f06e3a996c1" providerId="ADAL" clId="{AB40B1F6-E6D9-4C08-87F1-DB911400B1A7}" dt="2024-12-18T06:35:25.542" v="699"/>
          <ac:spMkLst>
            <pc:docMk/>
            <pc:sldMk cId="376003133" sldId="262"/>
            <ac:spMk id="14" creationId="{4FFBEE45-F140-49D5-85EA-C78C24340B23}"/>
          </ac:spMkLst>
        </pc:spChg>
      </pc:sldChg>
      <pc:sldChg chg="addSp delSp modSp mod ord delDesignElem">
        <pc:chgData name="MAGNUS, Kerri (NHS BRISTOL, NORTH SOMERSET AND SOUTH GLOUCESTERSHIRE ICB - 15C)" userId="18fe181a-d8ed-4778-898c-3f06e3a996c1" providerId="ADAL" clId="{AB40B1F6-E6D9-4C08-87F1-DB911400B1A7}" dt="2024-12-18T07:27:10.951" v="2294"/>
        <pc:sldMkLst>
          <pc:docMk/>
          <pc:sldMk cId="1716057840" sldId="271"/>
        </pc:sldMkLst>
        <pc:spChg chg="mod">
          <ac:chgData name="MAGNUS, Kerri (NHS BRISTOL, NORTH SOMERSET AND SOUTH GLOUCESTERSHIRE ICB - 15C)" userId="18fe181a-d8ed-4778-898c-3f06e3a996c1" providerId="ADAL" clId="{AB40B1F6-E6D9-4C08-87F1-DB911400B1A7}" dt="2024-12-18T06:35:25.542" v="699"/>
          <ac:spMkLst>
            <pc:docMk/>
            <pc:sldMk cId="1716057840" sldId="271"/>
            <ac:spMk id="2" creationId="{AB2ECAE1-DA37-FFD8-C76C-9FB10B375B7C}"/>
          </ac:spMkLst>
        </pc:spChg>
        <pc:spChg chg="mod">
          <ac:chgData name="MAGNUS, Kerri (NHS BRISTOL, NORTH SOMERSET AND SOUTH GLOUCESTERSHIRE ICB - 15C)" userId="18fe181a-d8ed-4778-898c-3f06e3a996c1" providerId="ADAL" clId="{AB40B1F6-E6D9-4C08-87F1-DB911400B1A7}" dt="2024-12-18T06:35:25.542" v="699"/>
          <ac:spMkLst>
            <pc:docMk/>
            <pc:sldMk cId="1716057840" sldId="271"/>
            <ac:spMk id="3" creationId="{D63D6B98-D06E-ECFA-3EC1-D6F768FA70D3}"/>
          </ac:spMkLst>
        </pc:spChg>
        <pc:spChg chg="mod">
          <ac:chgData name="MAGNUS, Kerri (NHS BRISTOL, NORTH SOMERSET AND SOUTH GLOUCESTERSHIRE ICB - 15C)" userId="18fe181a-d8ed-4778-898c-3f06e3a996c1" providerId="ADAL" clId="{AB40B1F6-E6D9-4C08-87F1-DB911400B1A7}" dt="2024-12-18T07:14:08.084" v="1646" actId="20577"/>
          <ac:spMkLst>
            <pc:docMk/>
            <pc:sldMk cId="1716057840" sldId="271"/>
            <ac:spMk id="6" creationId="{A7999A59-A590-B312-B30E-821800302C4E}"/>
          </ac:spMkLst>
        </pc:spChg>
        <pc:spChg chg="del mod">
          <ac:chgData name="MAGNUS, Kerri (NHS BRISTOL, NORTH SOMERSET AND SOUTH GLOUCESTERSHIRE ICB - 15C)" userId="18fe181a-d8ed-4778-898c-3f06e3a996c1" providerId="ADAL" clId="{AB40B1F6-E6D9-4C08-87F1-DB911400B1A7}" dt="2024-12-18T07:12:54.174" v="1590"/>
          <ac:spMkLst>
            <pc:docMk/>
            <pc:sldMk cId="1716057840" sldId="271"/>
            <ac:spMk id="9" creationId="{8EB2CCC4-E3F3-724A-FF29-D97CC7C2FFC9}"/>
          </ac:spMkLst>
        </pc:spChg>
        <pc:spChg chg="add del">
          <ac:chgData name="MAGNUS, Kerri (NHS BRISTOL, NORTH SOMERSET AND SOUTH GLOUCESTERSHIRE ICB - 15C)" userId="18fe181a-d8ed-4778-898c-3f06e3a996c1" providerId="ADAL" clId="{AB40B1F6-E6D9-4C08-87F1-DB911400B1A7}" dt="2024-12-18T06:35:25.542" v="699"/>
          <ac:spMkLst>
            <pc:docMk/>
            <pc:sldMk cId="1716057840" sldId="271"/>
            <ac:spMk id="13" creationId="{2B97F24A-32CE-4C1C-A50D-3016B394DCFB}"/>
          </ac:spMkLst>
        </pc:spChg>
        <pc:spChg chg="add del">
          <ac:chgData name="MAGNUS, Kerri (NHS BRISTOL, NORTH SOMERSET AND SOUTH GLOUCESTERSHIRE ICB - 15C)" userId="18fe181a-d8ed-4778-898c-3f06e3a996c1" providerId="ADAL" clId="{AB40B1F6-E6D9-4C08-87F1-DB911400B1A7}" dt="2024-12-18T06:35:25.542" v="699"/>
          <ac:spMkLst>
            <pc:docMk/>
            <pc:sldMk cId="1716057840" sldId="271"/>
            <ac:spMk id="15" creationId="{CD8B4F24-440B-49E9-B85D-733523DC064B}"/>
          </ac:spMkLst>
        </pc:spChg>
        <pc:graphicFrameChg chg="mod modGraphic">
          <ac:chgData name="MAGNUS, Kerri (NHS BRISTOL, NORTH SOMERSET AND SOUTH GLOUCESTERSHIRE ICB - 15C)" userId="18fe181a-d8ed-4778-898c-3f06e3a996c1" providerId="ADAL" clId="{AB40B1F6-E6D9-4C08-87F1-DB911400B1A7}" dt="2024-12-18T07:22:05.718" v="2148" actId="20577"/>
          <ac:graphicFrameMkLst>
            <pc:docMk/>
            <pc:sldMk cId="1716057840" sldId="271"/>
            <ac:graphicFrameMk id="7" creationId="{DFB9A56D-A655-45B5-BE70-48264D67BCC8}"/>
          </ac:graphicFrameMkLst>
        </pc:graphicFrameChg>
      </pc:sldChg>
      <pc:sldChg chg="addSp modSp mod ord">
        <pc:chgData name="MAGNUS, Kerri (NHS BRISTOL, NORTH SOMERSET AND SOUTH GLOUCESTERSHIRE ICB - 15C)" userId="18fe181a-d8ed-4778-898c-3f06e3a996c1" providerId="ADAL" clId="{AB40B1F6-E6D9-4C08-87F1-DB911400B1A7}" dt="2024-12-18T08:01:28.540" v="3604" actId="207"/>
        <pc:sldMkLst>
          <pc:docMk/>
          <pc:sldMk cId="357213696" sldId="277"/>
        </pc:sldMkLst>
        <pc:spChg chg="mod">
          <ac:chgData name="MAGNUS, Kerri (NHS BRISTOL, NORTH SOMERSET AND SOUTH GLOUCESTERSHIRE ICB - 15C)" userId="18fe181a-d8ed-4778-898c-3f06e3a996c1" providerId="ADAL" clId="{AB40B1F6-E6D9-4C08-87F1-DB911400B1A7}" dt="2024-12-18T06:35:25.542" v="699"/>
          <ac:spMkLst>
            <pc:docMk/>
            <pc:sldMk cId="357213696" sldId="277"/>
            <ac:spMk id="2" creationId="{CDB6AF3C-7C41-42D7-BB3A-16E7A7A6EF67}"/>
          </ac:spMkLst>
        </pc:spChg>
        <pc:spChg chg="mod">
          <ac:chgData name="MAGNUS, Kerri (NHS BRISTOL, NORTH SOMERSET AND SOUTH GLOUCESTERSHIRE ICB - 15C)" userId="18fe181a-d8ed-4778-898c-3f06e3a996c1" providerId="ADAL" clId="{AB40B1F6-E6D9-4C08-87F1-DB911400B1A7}" dt="2024-12-18T06:35:25.542" v="699"/>
          <ac:spMkLst>
            <pc:docMk/>
            <pc:sldMk cId="357213696" sldId="277"/>
            <ac:spMk id="3" creationId="{10A9375E-BC23-D25B-7F50-9D0BC4106066}"/>
          </ac:spMkLst>
        </pc:spChg>
        <pc:spChg chg="mod">
          <ac:chgData name="MAGNUS, Kerri (NHS BRISTOL, NORTH SOMERSET AND SOUTH GLOUCESTERSHIRE ICB - 15C)" userId="18fe181a-d8ed-4778-898c-3f06e3a996c1" providerId="ADAL" clId="{AB40B1F6-E6D9-4C08-87F1-DB911400B1A7}" dt="2024-12-18T08:00:23.606" v="3559" actId="14100"/>
          <ac:spMkLst>
            <pc:docMk/>
            <pc:sldMk cId="357213696" sldId="277"/>
            <ac:spMk id="6" creationId="{0CB60A2F-58C4-1666-BB89-1C1C5B5CFCB8}"/>
          </ac:spMkLst>
        </pc:spChg>
        <pc:spChg chg="mod">
          <ac:chgData name="MAGNUS, Kerri (NHS BRISTOL, NORTH SOMERSET AND SOUTH GLOUCESTERSHIRE ICB - 15C)" userId="18fe181a-d8ed-4778-898c-3f06e3a996c1" providerId="ADAL" clId="{AB40B1F6-E6D9-4C08-87F1-DB911400B1A7}" dt="2024-12-18T06:35:25.542" v="699"/>
          <ac:spMkLst>
            <pc:docMk/>
            <pc:sldMk cId="357213696" sldId="277"/>
            <ac:spMk id="7" creationId="{E05EE599-24AB-7D76-F029-54BCD31E9D39}"/>
          </ac:spMkLst>
        </pc:spChg>
        <pc:spChg chg="mod">
          <ac:chgData name="MAGNUS, Kerri (NHS BRISTOL, NORTH SOMERSET AND SOUTH GLOUCESTERSHIRE ICB - 15C)" userId="18fe181a-d8ed-4778-898c-3f06e3a996c1" providerId="ADAL" clId="{AB40B1F6-E6D9-4C08-87F1-DB911400B1A7}" dt="2024-12-18T06:12:55.880" v="222" actId="27636"/>
          <ac:spMkLst>
            <pc:docMk/>
            <pc:sldMk cId="357213696" sldId="277"/>
            <ac:spMk id="9" creationId="{B4B5B22A-11D4-732C-6B79-3E579E6AC54A}"/>
          </ac:spMkLst>
        </pc:spChg>
        <pc:spChg chg="add mod">
          <ac:chgData name="MAGNUS, Kerri (NHS BRISTOL, NORTH SOMERSET AND SOUTH GLOUCESTERSHIRE ICB - 15C)" userId="18fe181a-d8ed-4778-898c-3f06e3a996c1" providerId="ADAL" clId="{AB40B1F6-E6D9-4C08-87F1-DB911400B1A7}" dt="2024-12-18T08:01:28.540" v="3604" actId="207"/>
          <ac:spMkLst>
            <pc:docMk/>
            <pc:sldMk cId="357213696" sldId="277"/>
            <ac:spMk id="10" creationId="{7CF87D12-7E67-BC7E-7EC3-DB535D0F331B}"/>
          </ac:spMkLst>
        </pc:spChg>
      </pc:sldChg>
      <pc:sldChg chg="addSp delSp modSp mod delDesignElem">
        <pc:chgData name="MAGNUS, Kerri (NHS BRISTOL, NORTH SOMERSET AND SOUTH GLOUCESTERSHIRE ICB - 15C)" userId="18fe181a-d8ed-4778-898c-3f06e3a996c1" providerId="ADAL" clId="{AB40B1F6-E6D9-4C08-87F1-DB911400B1A7}" dt="2024-12-18T07:32:39.734" v="2468" actId="122"/>
        <pc:sldMkLst>
          <pc:docMk/>
          <pc:sldMk cId="612497781" sldId="286"/>
        </pc:sldMkLst>
        <pc:spChg chg="mod">
          <ac:chgData name="MAGNUS, Kerri (NHS BRISTOL, NORTH SOMERSET AND SOUTH GLOUCESTERSHIRE ICB - 15C)" userId="18fe181a-d8ed-4778-898c-3f06e3a996c1" providerId="ADAL" clId="{AB40B1F6-E6D9-4C08-87F1-DB911400B1A7}" dt="2024-12-18T07:32:39.734" v="2468" actId="122"/>
          <ac:spMkLst>
            <pc:docMk/>
            <pc:sldMk cId="612497781" sldId="286"/>
            <ac:spMk id="2" creationId="{3228C895-E787-8AAB-B3A5-1FE293004365}"/>
          </ac:spMkLst>
        </pc:spChg>
        <pc:spChg chg="mod">
          <ac:chgData name="MAGNUS, Kerri (NHS BRISTOL, NORTH SOMERSET AND SOUTH GLOUCESTERSHIRE ICB - 15C)" userId="18fe181a-d8ed-4778-898c-3f06e3a996c1" providerId="ADAL" clId="{AB40B1F6-E6D9-4C08-87F1-DB911400B1A7}" dt="2024-12-18T06:00:30.890" v="16" actId="20577"/>
          <ac:spMkLst>
            <pc:docMk/>
            <pc:sldMk cId="612497781" sldId="286"/>
            <ac:spMk id="3" creationId="{06AD04CF-A486-DA26-B3AE-BAAA08939E63}"/>
          </ac:spMkLst>
        </pc:spChg>
        <pc:spChg chg="mod">
          <ac:chgData name="MAGNUS, Kerri (NHS BRISTOL, NORTH SOMERSET AND SOUTH GLOUCESTERSHIRE ICB - 15C)" userId="18fe181a-d8ed-4778-898c-3f06e3a996c1" providerId="ADAL" clId="{AB40B1F6-E6D9-4C08-87F1-DB911400B1A7}" dt="2024-12-18T06:35:25.542" v="699"/>
          <ac:spMkLst>
            <pc:docMk/>
            <pc:sldMk cId="612497781" sldId="286"/>
            <ac:spMk id="4" creationId="{F5C9609A-5F7A-EF38-0EEF-BD9FBB1A4F4D}"/>
          </ac:spMkLst>
        </pc:spChg>
        <pc:spChg chg="mod">
          <ac:chgData name="MAGNUS, Kerri (NHS BRISTOL, NORTH SOMERSET AND SOUTH GLOUCESTERSHIRE ICB - 15C)" userId="18fe181a-d8ed-4778-898c-3f06e3a996c1" providerId="ADAL" clId="{AB40B1F6-E6D9-4C08-87F1-DB911400B1A7}" dt="2024-12-18T06:35:25.542" v="699"/>
          <ac:spMkLst>
            <pc:docMk/>
            <pc:sldMk cId="612497781" sldId="286"/>
            <ac:spMk id="5" creationId="{5D059C65-57BE-EFBA-9778-4496E8A53613}"/>
          </ac:spMkLst>
        </pc:spChg>
        <pc:spChg chg="add del">
          <ac:chgData name="MAGNUS, Kerri (NHS BRISTOL, NORTH SOMERSET AND SOUTH GLOUCESTERSHIRE ICB - 15C)" userId="18fe181a-d8ed-4778-898c-3f06e3a996c1" providerId="ADAL" clId="{AB40B1F6-E6D9-4C08-87F1-DB911400B1A7}" dt="2024-12-18T06:35:25.542" v="699"/>
          <ac:spMkLst>
            <pc:docMk/>
            <pc:sldMk cId="612497781" sldId="286"/>
            <ac:spMk id="15" creationId="{777A147A-9ED8-46B4-8660-1B3C2AA880B5}"/>
          </ac:spMkLst>
        </pc:spChg>
        <pc:spChg chg="add del">
          <ac:chgData name="MAGNUS, Kerri (NHS BRISTOL, NORTH SOMERSET AND SOUTH GLOUCESTERSHIRE ICB - 15C)" userId="18fe181a-d8ed-4778-898c-3f06e3a996c1" providerId="ADAL" clId="{AB40B1F6-E6D9-4C08-87F1-DB911400B1A7}" dt="2024-12-18T06:35:25.542" v="699"/>
          <ac:spMkLst>
            <pc:docMk/>
            <pc:sldMk cId="612497781" sldId="286"/>
            <ac:spMk id="17" creationId="{5D6C15A0-C087-4593-8414-2B4EC1CDC3DE}"/>
          </ac:spMkLst>
        </pc:spChg>
      </pc:sldChg>
      <pc:sldChg chg="addSp delSp modSp mod delDesignElem">
        <pc:chgData name="MAGNUS, Kerri (NHS BRISTOL, NORTH SOMERSET AND SOUTH GLOUCESTERSHIRE ICB - 15C)" userId="18fe181a-d8ed-4778-898c-3f06e3a996c1" providerId="ADAL" clId="{AB40B1F6-E6D9-4C08-87F1-DB911400B1A7}" dt="2024-12-18T07:57:43.951" v="3525" actId="115"/>
        <pc:sldMkLst>
          <pc:docMk/>
          <pc:sldMk cId="1353295650" sldId="289"/>
        </pc:sldMkLst>
        <pc:spChg chg="mod">
          <ac:chgData name="MAGNUS, Kerri (NHS BRISTOL, NORTH SOMERSET AND SOUTH GLOUCESTERSHIRE ICB - 15C)" userId="18fe181a-d8ed-4778-898c-3f06e3a996c1" providerId="ADAL" clId="{AB40B1F6-E6D9-4C08-87F1-DB911400B1A7}" dt="2024-12-18T06:35:25.542" v="699"/>
          <ac:spMkLst>
            <pc:docMk/>
            <pc:sldMk cId="1353295650" sldId="289"/>
            <ac:spMk id="3" creationId="{58C92FAF-1843-F0E9-2075-68870F6AD239}"/>
          </ac:spMkLst>
        </pc:spChg>
        <pc:spChg chg="mod">
          <ac:chgData name="MAGNUS, Kerri (NHS BRISTOL, NORTH SOMERSET AND SOUTH GLOUCESTERSHIRE ICB - 15C)" userId="18fe181a-d8ed-4778-898c-3f06e3a996c1" providerId="ADAL" clId="{AB40B1F6-E6D9-4C08-87F1-DB911400B1A7}" dt="2024-12-18T06:35:25.542" v="699"/>
          <ac:spMkLst>
            <pc:docMk/>
            <pc:sldMk cId="1353295650" sldId="289"/>
            <ac:spMk id="4" creationId="{BC8CB823-6B3D-28B8-A621-3B8D6FCE7C75}"/>
          </ac:spMkLst>
        </pc:spChg>
        <pc:spChg chg="mod">
          <ac:chgData name="MAGNUS, Kerri (NHS BRISTOL, NORTH SOMERSET AND SOUTH GLOUCESTERSHIRE ICB - 15C)" userId="18fe181a-d8ed-4778-898c-3f06e3a996c1" providerId="ADAL" clId="{AB40B1F6-E6D9-4C08-87F1-DB911400B1A7}" dt="2024-12-18T07:57:43.951" v="3525" actId="115"/>
          <ac:spMkLst>
            <pc:docMk/>
            <pc:sldMk cId="1353295650" sldId="289"/>
            <ac:spMk id="13" creationId="{1AA7BCF9-6755-1427-D4F1-0656DCEA7B76}"/>
          </ac:spMkLst>
        </pc:spChg>
        <pc:spChg chg="add del">
          <ac:chgData name="MAGNUS, Kerri (NHS BRISTOL, NORTH SOMERSET AND SOUTH GLOUCESTERSHIRE ICB - 15C)" userId="18fe181a-d8ed-4778-898c-3f06e3a996c1" providerId="ADAL" clId="{AB40B1F6-E6D9-4C08-87F1-DB911400B1A7}" dt="2024-12-18T06:35:25.542" v="699"/>
          <ac:spMkLst>
            <pc:docMk/>
            <pc:sldMk cId="1353295650" sldId="289"/>
            <ac:spMk id="19" creationId="{777A147A-9ED8-46B4-8660-1B3C2AA880B5}"/>
          </ac:spMkLst>
        </pc:spChg>
        <pc:spChg chg="add del">
          <ac:chgData name="MAGNUS, Kerri (NHS BRISTOL, NORTH SOMERSET AND SOUTH GLOUCESTERSHIRE ICB - 15C)" userId="18fe181a-d8ed-4778-898c-3f06e3a996c1" providerId="ADAL" clId="{AB40B1F6-E6D9-4C08-87F1-DB911400B1A7}" dt="2024-12-18T06:35:25.542" v="699"/>
          <ac:spMkLst>
            <pc:docMk/>
            <pc:sldMk cId="1353295650" sldId="289"/>
            <ac:spMk id="21" creationId="{5D6C15A0-C087-4593-8414-2B4EC1CDC3DE}"/>
          </ac:spMkLst>
        </pc:spChg>
      </pc:sldChg>
      <pc:sldChg chg="modSp mod ord">
        <pc:chgData name="MAGNUS, Kerri (NHS BRISTOL, NORTH SOMERSET AND SOUTH GLOUCESTERSHIRE ICB - 15C)" userId="18fe181a-d8ed-4778-898c-3f06e3a996c1" providerId="ADAL" clId="{AB40B1F6-E6D9-4C08-87F1-DB911400B1A7}" dt="2024-12-18T08:01:59.576" v="3642" actId="20577"/>
        <pc:sldMkLst>
          <pc:docMk/>
          <pc:sldMk cId="1578754774" sldId="292"/>
        </pc:sldMkLst>
        <pc:spChg chg="mod">
          <ac:chgData name="MAGNUS, Kerri (NHS BRISTOL, NORTH SOMERSET AND SOUTH GLOUCESTERSHIRE ICB - 15C)" userId="18fe181a-d8ed-4778-898c-3f06e3a996c1" providerId="ADAL" clId="{AB40B1F6-E6D9-4C08-87F1-DB911400B1A7}" dt="2024-12-18T08:01:59.576" v="3642" actId="20577"/>
          <ac:spMkLst>
            <pc:docMk/>
            <pc:sldMk cId="1578754774" sldId="292"/>
            <ac:spMk id="3" creationId="{0F414D5D-9204-FD1F-9C9E-86481D983252}"/>
          </ac:spMkLst>
        </pc:spChg>
        <pc:spChg chg="mod">
          <ac:chgData name="MAGNUS, Kerri (NHS BRISTOL, NORTH SOMERSET AND SOUTH GLOUCESTERSHIRE ICB - 15C)" userId="18fe181a-d8ed-4778-898c-3f06e3a996c1" providerId="ADAL" clId="{AB40B1F6-E6D9-4C08-87F1-DB911400B1A7}" dt="2024-12-18T06:35:25.542" v="699"/>
          <ac:spMkLst>
            <pc:docMk/>
            <pc:sldMk cId="1578754774" sldId="292"/>
            <ac:spMk id="6" creationId="{C31ED560-1501-8736-EE93-EC0D2FEB59E1}"/>
          </ac:spMkLst>
        </pc:spChg>
        <pc:spChg chg="mod">
          <ac:chgData name="MAGNUS, Kerri (NHS BRISTOL, NORTH SOMERSET AND SOUTH GLOUCESTERSHIRE ICB - 15C)" userId="18fe181a-d8ed-4778-898c-3f06e3a996c1" providerId="ADAL" clId="{AB40B1F6-E6D9-4C08-87F1-DB911400B1A7}" dt="2024-12-18T06:35:25.542" v="699"/>
          <ac:spMkLst>
            <pc:docMk/>
            <pc:sldMk cId="1578754774" sldId="292"/>
            <ac:spMk id="7" creationId="{AC5E0C84-3DF6-19DA-CEA6-64AEE2ABC624}"/>
          </ac:spMkLst>
        </pc:spChg>
      </pc:sldChg>
      <pc:sldChg chg="addSp delSp modSp mod ord setBg delDesignElem">
        <pc:chgData name="MAGNUS, Kerri (NHS BRISTOL, NORTH SOMERSET AND SOUTH GLOUCESTERSHIRE ICB - 15C)" userId="18fe181a-d8ed-4778-898c-3f06e3a996c1" providerId="ADAL" clId="{AB40B1F6-E6D9-4C08-87F1-DB911400B1A7}" dt="2024-12-18T08:04:41.513" v="3653" actId="208"/>
        <pc:sldMkLst>
          <pc:docMk/>
          <pc:sldMk cId="4115474833" sldId="293"/>
        </pc:sldMkLst>
        <pc:spChg chg="mod">
          <ac:chgData name="MAGNUS, Kerri (NHS BRISTOL, NORTH SOMERSET AND SOUTH GLOUCESTERSHIRE ICB - 15C)" userId="18fe181a-d8ed-4778-898c-3f06e3a996c1" providerId="ADAL" clId="{AB40B1F6-E6D9-4C08-87F1-DB911400B1A7}" dt="2024-12-18T07:19:45.016" v="2028" actId="20577"/>
          <ac:spMkLst>
            <pc:docMk/>
            <pc:sldMk cId="4115474833" sldId="293"/>
            <ac:spMk id="2" creationId="{E1C905B0-B7D6-4BF3-81EA-1B3ADA2C95BF}"/>
          </ac:spMkLst>
        </pc:spChg>
        <pc:spChg chg="mod">
          <ac:chgData name="MAGNUS, Kerri (NHS BRISTOL, NORTH SOMERSET AND SOUTH GLOUCESTERSHIRE ICB - 15C)" userId="18fe181a-d8ed-4778-898c-3f06e3a996c1" providerId="ADAL" clId="{AB40B1F6-E6D9-4C08-87F1-DB911400B1A7}" dt="2024-12-18T06:18:03.280" v="231" actId="26606"/>
          <ac:spMkLst>
            <pc:docMk/>
            <pc:sldMk cId="4115474833" sldId="293"/>
            <ac:spMk id="4" creationId="{3F19F2FA-B31E-2797-63E6-9EF85ABBD6D9}"/>
          </ac:spMkLst>
        </pc:spChg>
        <pc:spChg chg="mod">
          <ac:chgData name="MAGNUS, Kerri (NHS BRISTOL, NORTH SOMERSET AND SOUTH GLOUCESTERSHIRE ICB - 15C)" userId="18fe181a-d8ed-4778-898c-3f06e3a996c1" providerId="ADAL" clId="{AB40B1F6-E6D9-4C08-87F1-DB911400B1A7}" dt="2024-12-18T06:35:25.542" v="699"/>
          <ac:spMkLst>
            <pc:docMk/>
            <pc:sldMk cId="4115474833" sldId="293"/>
            <ac:spMk id="5" creationId="{7D5C81DF-48F0-37AB-34CB-780867FD4B3C}"/>
          </ac:spMkLst>
        </pc:spChg>
        <pc:spChg chg="mod ord">
          <ac:chgData name="MAGNUS, Kerri (NHS BRISTOL, NORTH SOMERSET AND SOUTH GLOUCESTERSHIRE ICB - 15C)" userId="18fe181a-d8ed-4778-898c-3f06e3a996c1" providerId="ADAL" clId="{AB40B1F6-E6D9-4C08-87F1-DB911400B1A7}" dt="2024-12-18T07:06:56.723" v="1429" actId="1076"/>
          <ac:spMkLst>
            <pc:docMk/>
            <pc:sldMk cId="4115474833" sldId="293"/>
            <ac:spMk id="8" creationId="{C3773355-83D2-7389-C03C-645084DDA24C}"/>
          </ac:spMkLst>
        </pc:spChg>
        <pc:spChg chg="add del mod">
          <ac:chgData name="MAGNUS, Kerri (NHS BRISTOL, NORTH SOMERSET AND SOUTH GLOUCESTERSHIRE ICB - 15C)" userId="18fe181a-d8ed-4778-898c-3f06e3a996c1" providerId="ADAL" clId="{AB40B1F6-E6D9-4C08-87F1-DB911400B1A7}" dt="2024-12-18T06:17:54.702" v="230"/>
          <ac:spMkLst>
            <pc:docMk/>
            <pc:sldMk cId="4115474833" sldId="293"/>
            <ac:spMk id="9" creationId="{9598F5AE-98A7-18E4-FA81-5AFF112D7B64}"/>
          </ac:spMkLst>
        </pc:spChg>
        <pc:spChg chg="add del mod">
          <ac:chgData name="MAGNUS, Kerri (NHS BRISTOL, NORTH SOMERSET AND SOUTH GLOUCESTERSHIRE ICB - 15C)" userId="18fe181a-d8ed-4778-898c-3f06e3a996c1" providerId="ADAL" clId="{AB40B1F6-E6D9-4C08-87F1-DB911400B1A7}" dt="2024-12-18T07:10:06.026" v="1435"/>
          <ac:spMkLst>
            <pc:docMk/>
            <pc:sldMk cId="4115474833" sldId="293"/>
            <ac:spMk id="10" creationId="{3D85C6F0-8A91-8214-C88F-26B70C2F8762}"/>
          </ac:spMkLst>
        </pc:spChg>
        <pc:spChg chg="add mod">
          <ac:chgData name="MAGNUS, Kerri (NHS BRISTOL, NORTH SOMERSET AND SOUTH GLOUCESTERSHIRE ICB - 15C)" userId="18fe181a-d8ed-4778-898c-3f06e3a996c1" providerId="ADAL" clId="{AB40B1F6-E6D9-4C08-87F1-DB911400B1A7}" dt="2024-12-18T08:04:41.513" v="3653" actId="208"/>
          <ac:spMkLst>
            <pc:docMk/>
            <pc:sldMk cId="4115474833" sldId="293"/>
            <ac:spMk id="11" creationId="{2E0BEE4E-4DBB-2109-5D2A-E4A089162E32}"/>
          </ac:spMkLst>
        </pc:spChg>
        <pc:spChg chg="del">
          <ac:chgData name="MAGNUS, Kerri (NHS BRISTOL, NORTH SOMERSET AND SOUTH GLOUCESTERSHIRE ICB - 15C)" userId="18fe181a-d8ed-4778-898c-3f06e3a996c1" providerId="ADAL" clId="{AB40B1F6-E6D9-4C08-87F1-DB911400B1A7}" dt="2024-12-18T06:18:03.280" v="231" actId="26606"/>
          <ac:spMkLst>
            <pc:docMk/>
            <pc:sldMk cId="4115474833" sldId="293"/>
            <ac:spMk id="23" creationId="{777A147A-9ED8-46B4-8660-1B3C2AA880B5}"/>
          </ac:spMkLst>
        </pc:spChg>
        <pc:spChg chg="del">
          <ac:chgData name="MAGNUS, Kerri (NHS BRISTOL, NORTH SOMERSET AND SOUTH GLOUCESTERSHIRE ICB - 15C)" userId="18fe181a-d8ed-4778-898c-3f06e3a996c1" providerId="ADAL" clId="{AB40B1F6-E6D9-4C08-87F1-DB911400B1A7}" dt="2024-12-18T06:18:03.280" v="231" actId="26606"/>
          <ac:spMkLst>
            <pc:docMk/>
            <pc:sldMk cId="4115474833" sldId="293"/>
            <ac:spMk id="25" creationId="{5D6C15A0-C087-4593-8414-2B4EC1CDC3DE}"/>
          </ac:spMkLst>
        </pc:spChg>
        <pc:spChg chg="add del">
          <ac:chgData name="MAGNUS, Kerri (NHS BRISTOL, NORTH SOMERSET AND SOUTH GLOUCESTERSHIRE ICB - 15C)" userId="18fe181a-d8ed-4778-898c-3f06e3a996c1" providerId="ADAL" clId="{AB40B1F6-E6D9-4C08-87F1-DB911400B1A7}" dt="2024-12-18T06:35:25.542" v="699"/>
          <ac:spMkLst>
            <pc:docMk/>
            <pc:sldMk cId="4115474833" sldId="293"/>
            <ac:spMk id="1031" creationId="{23D09407-53BC-485E-B4CE-BC5E4FC4B25B}"/>
          </ac:spMkLst>
        </pc:spChg>
        <pc:spChg chg="add del">
          <ac:chgData name="MAGNUS, Kerri (NHS BRISTOL, NORTH SOMERSET AND SOUTH GLOUCESTERSHIRE ICB - 15C)" userId="18fe181a-d8ed-4778-898c-3f06e3a996c1" providerId="ADAL" clId="{AB40B1F6-E6D9-4C08-87F1-DB911400B1A7}" dt="2024-12-18T06:35:25.542" v="699"/>
          <ac:spMkLst>
            <pc:docMk/>
            <pc:sldMk cId="4115474833" sldId="293"/>
            <ac:spMk id="1033" creationId="{921DB988-49FC-4608-B0A2-E2F3A4019041}"/>
          </ac:spMkLst>
        </pc:spChg>
        <pc:grpChg chg="add del">
          <ac:chgData name="MAGNUS, Kerri (NHS BRISTOL, NORTH SOMERSET AND SOUTH GLOUCESTERSHIRE ICB - 15C)" userId="18fe181a-d8ed-4778-898c-3f06e3a996c1" providerId="ADAL" clId="{AB40B1F6-E6D9-4C08-87F1-DB911400B1A7}" dt="2024-12-18T06:35:25.542" v="699"/>
          <ac:grpSpMkLst>
            <pc:docMk/>
            <pc:sldMk cId="4115474833" sldId="293"/>
            <ac:grpSpMk id="1035" creationId="{E9B930FD-8671-4C4C-ADCF-73AC1D0CD417}"/>
          </ac:grpSpMkLst>
        </pc:grpChg>
        <pc:grpChg chg="add del">
          <ac:chgData name="MAGNUS, Kerri (NHS BRISTOL, NORTH SOMERSET AND SOUTH GLOUCESTERSHIRE ICB - 15C)" userId="18fe181a-d8ed-4778-898c-3f06e3a996c1" providerId="ADAL" clId="{AB40B1F6-E6D9-4C08-87F1-DB911400B1A7}" dt="2024-12-18T06:35:25.542" v="699"/>
          <ac:grpSpMkLst>
            <pc:docMk/>
            <pc:sldMk cId="4115474833" sldId="293"/>
            <ac:grpSpMk id="1041" creationId="{383C2651-AE0C-4AE4-8725-E2F9414FE219}"/>
          </ac:grpSpMkLst>
        </pc:grpChg>
        <pc:graphicFrameChg chg="del">
          <ac:chgData name="MAGNUS, Kerri (NHS BRISTOL, NORTH SOMERSET AND SOUTH GLOUCESTERSHIRE ICB - 15C)" userId="18fe181a-d8ed-4778-898c-3f06e3a996c1" providerId="ADAL" clId="{AB40B1F6-E6D9-4C08-87F1-DB911400B1A7}" dt="2024-12-18T06:14:55.263" v="229" actId="21"/>
          <ac:graphicFrameMkLst>
            <pc:docMk/>
            <pc:sldMk cId="4115474833" sldId="293"/>
            <ac:graphicFrameMk id="3" creationId="{83E4EE92-C857-2EB2-9FFB-90AC0FF204AC}"/>
          </ac:graphicFrameMkLst>
        </pc:graphicFrameChg>
        <pc:picChg chg="add mod ord">
          <ac:chgData name="MAGNUS, Kerri (NHS BRISTOL, NORTH SOMERSET AND SOUTH GLOUCESTERSHIRE ICB - 15C)" userId="18fe181a-d8ed-4778-898c-3f06e3a996c1" providerId="ADAL" clId="{AB40B1F6-E6D9-4C08-87F1-DB911400B1A7}" dt="2024-12-18T06:18:03.280" v="231" actId="26606"/>
          <ac:picMkLst>
            <pc:docMk/>
            <pc:sldMk cId="4115474833" sldId="293"/>
            <ac:picMk id="1026" creationId="{78C598E3-D93F-1776-E19F-DFFEBC15EB3D}"/>
          </ac:picMkLst>
        </pc:picChg>
      </pc:sldChg>
      <pc:sldChg chg="addSp delSp modSp mod delDesignElem">
        <pc:chgData name="MAGNUS, Kerri (NHS BRISTOL, NORTH SOMERSET AND SOUTH GLOUCESTERSHIRE ICB - 15C)" userId="18fe181a-d8ed-4778-898c-3f06e3a996c1" providerId="ADAL" clId="{AB40B1F6-E6D9-4C08-87F1-DB911400B1A7}" dt="2024-12-18T06:35:25.542" v="699"/>
        <pc:sldMkLst>
          <pc:docMk/>
          <pc:sldMk cId="436184055" sldId="294"/>
        </pc:sldMkLst>
        <pc:spChg chg="mod">
          <ac:chgData name="MAGNUS, Kerri (NHS BRISTOL, NORTH SOMERSET AND SOUTH GLOUCESTERSHIRE ICB - 15C)" userId="18fe181a-d8ed-4778-898c-3f06e3a996c1" providerId="ADAL" clId="{AB40B1F6-E6D9-4C08-87F1-DB911400B1A7}" dt="2024-12-18T06:02:27.785" v="51" actId="122"/>
          <ac:spMkLst>
            <pc:docMk/>
            <pc:sldMk cId="436184055" sldId="294"/>
            <ac:spMk id="2" creationId="{E1C905B0-B7D6-4BF3-81EA-1B3ADA2C95BF}"/>
          </ac:spMkLst>
        </pc:spChg>
        <pc:spChg chg="mod">
          <ac:chgData name="MAGNUS, Kerri (NHS BRISTOL, NORTH SOMERSET AND SOUTH GLOUCESTERSHIRE ICB - 15C)" userId="18fe181a-d8ed-4778-898c-3f06e3a996c1" providerId="ADAL" clId="{AB40B1F6-E6D9-4C08-87F1-DB911400B1A7}" dt="2024-12-18T06:35:25.542" v="699"/>
          <ac:spMkLst>
            <pc:docMk/>
            <pc:sldMk cId="436184055" sldId="294"/>
            <ac:spMk id="3" creationId="{CA5E71C2-95FD-6DBD-8112-05286140509A}"/>
          </ac:spMkLst>
        </pc:spChg>
        <pc:spChg chg="mod">
          <ac:chgData name="MAGNUS, Kerri (NHS BRISTOL, NORTH SOMERSET AND SOUTH GLOUCESTERSHIRE ICB - 15C)" userId="18fe181a-d8ed-4778-898c-3f06e3a996c1" providerId="ADAL" clId="{AB40B1F6-E6D9-4C08-87F1-DB911400B1A7}" dt="2024-12-18T06:35:25.542" v="699"/>
          <ac:spMkLst>
            <pc:docMk/>
            <pc:sldMk cId="436184055" sldId="294"/>
            <ac:spMk id="4" creationId="{94627584-EEE7-5EE6-3E1D-0AA0A7661A54}"/>
          </ac:spMkLst>
        </pc:spChg>
        <pc:spChg chg="mod">
          <ac:chgData name="MAGNUS, Kerri (NHS BRISTOL, NORTH SOMERSET AND SOUTH GLOUCESTERSHIRE ICB - 15C)" userId="18fe181a-d8ed-4778-898c-3f06e3a996c1" providerId="ADAL" clId="{AB40B1F6-E6D9-4C08-87F1-DB911400B1A7}" dt="2024-12-18T06:12:31.759" v="218" actId="255"/>
          <ac:spMkLst>
            <pc:docMk/>
            <pc:sldMk cId="436184055" sldId="294"/>
            <ac:spMk id="5" creationId="{C6F0D85F-8E89-182C-D178-904AD736C413}"/>
          </ac:spMkLst>
        </pc:spChg>
        <pc:spChg chg="add del">
          <ac:chgData name="MAGNUS, Kerri (NHS BRISTOL, NORTH SOMERSET AND SOUTH GLOUCESTERSHIRE ICB - 15C)" userId="18fe181a-d8ed-4778-898c-3f06e3a996c1" providerId="ADAL" clId="{AB40B1F6-E6D9-4C08-87F1-DB911400B1A7}" dt="2024-12-18T06:35:25.542" v="699"/>
          <ac:spMkLst>
            <pc:docMk/>
            <pc:sldMk cId="436184055" sldId="294"/>
            <ac:spMk id="23" creationId="{777A147A-9ED8-46B4-8660-1B3C2AA880B5}"/>
          </ac:spMkLst>
        </pc:spChg>
        <pc:spChg chg="add del">
          <ac:chgData name="MAGNUS, Kerri (NHS BRISTOL, NORTH SOMERSET AND SOUTH GLOUCESTERSHIRE ICB - 15C)" userId="18fe181a-d8ed-4778-898c-3f06e3a996c1" providerId="ADAL" clId="{AB40B1F6-E6D9-4C08-87F1-DB911400B1A7}" dt="2024-12-18T06:35:25.542" v="699"/>
          <ac:spMkLst>
            <pc:docMk/>
            <pc:sldMk cId="436184055" sldId="294"/>
            <ac:spMk id="25" creationId="{5D6C15A0-C087-4593-8414-2B4EC1CDC3DE}"/>
          </ac:spMkLst>
        </pc:spChg>
      </pc:sldChg>
      <pc:sldChg chg="addSp delSp modSp ord delDesignElem">
        <pc:chgData name="MAGNUS, Kerri (NHS BRISTOL, NORTH SOMERSET AND SOUTH GLOUCESTERSHIRE ICB - 15C)" userId="18fe181a-d8ed-4778-898c-3f06e3a996c1" providerId="ADAL" clId="{AB40B1F6-E6D9-4C08-87F1-DB911400B1A7}" dt="2024-12-18T07:58:39.855" v="3558" actId="20577"/>
        <pc:sldMkLst>
          <pc:docMk/>
          <pc:sldMk cId="2417017486" sldId="296"/>
        </pc:sldMkLst>
        <pc:spChg chg="mod">
          <ac:chgData name="MAGNUS, Kerri (NHS BRISTOL, NORTH SOMERSET AND SOUTH GLOUCESTERSHIRE ICB - 15C)" userId="18fe181a-d8ed-4778-898c-3f06e3a996c1" providerId="ADAL" clId="{AB40B1F6-E6D9-4C08-87F1-DB911400B1A7}" dt="2024-12-18T06:35:25.542" v="699"/>
          <ac:spMkLst>
            <pc:docMk/>
            <pc:sldMk cId="2417017486" sldId="296"/>
            <ac:spMk id="4" creationId="{2FEDD855-8496-95D8-C1BB-AFA348D49B1A}"/>
          </ac:spMkLst>
        </pc:spChg>
        <pc:spChg chg="mod">
          <ac:chgData name="MAGNUS, Kerri (NHS BRISTOL, NORTH SOMERSET AND SOUTH GLOUCESTERSHIRE ICB - 15C)" userId="18fe181a-d8ed-4778-898c-3f06e3a996c1" providerId="ADAL" clId="{AB40B1F6-E6D9-4C08-87F1-DB911400B1A7}" dt="2024-12-18T06:35:25.542" v="699"/>
          <ac:spMkLst>
            <pc:docMk/>
            <pc:sldMk cId="2417017486" sldId="296"/>
            <ac:spMk id="6" creationId="{B17063BF-6194-F391-1FAB-B850CB39119F}"/>
          </ac:spMkLst>
        </pc:spChg>
        <pc:spChg chg="add del">
          <ac:chgData name="MAGNUS, Kerri (NHS BRISTOL, NORTH SOMERSET AND SOUTH GLOUCESTERSHIRE ICB - 15C)" userId="18fe181a-d8ed-4778-898c-3f06e3a996c1" providerId="ADAL" clId="{AB40B1F6-E6D9-4C08-87F1-DB911400B1A7}" dt="2024-12-18T06:35:25.542" v="699"/>
          <ac:spMkLst>
            <pc:docMk/>
            <pc:sldMk cId="2417017486" sldId="296"/>
            <ac:spMk id="14" creationId="{4FFBEE45-F140-49D5-85EA-C78C24340B23}"/>
          </ac:spMkLst>
        </pc:spChg>
        <pc:graphicFrameChg chg="mod">
          <ac:chgData name="MAGNUS, Kerri (NHS BRISTOL, NORTH SOMERSET AND SOUTH GLOUCESTERSHIRE ICB - 15C)" userId="18fe181a-d8ed-4778-898c-3f06e3a996c1" providerId="ADAL" clId="{AB40B1F6-E6D9-4C08-87F1-DB911400B1A7}" dt="2024-12-18T07:58:39.855" v="3558" actId="20577"/>
          <ac:graphicFrameMkLst>
            <pc:docMk/>
            <pc:sldMk cId="2417017486" sldId="296"/>
            <ac:graphicFrameMk id="12" creationId="{B5F6D165-0F8E-ECC3-825C-4D2F66810BDB}"/>
          </ac:graphicFrameMkLst>
        </pc:graphicFrameChg>
      </pc:sldChg>
      <pc:sldChg chg="addSp delSp modSp ord delDesignElem">
        <pc:chgData name="MAGNUS, Kerri (NHS BRISTOL, NORTH SOMERSET AND SOUTH GLOUCESTERSHIRE ICB - 15C)" userId="18fe181a-d8ed-4778-898c-3f06e3a996c1" providerId="ADAL" clId="{AB40B1F6-E6D9-4C08-87F1-DB911400B1A7}" dt="2024-12-18T07:37:23.195" v="2655"/>
        <pc:sldMkLst>
          <pc:docMk/>
          <pc:sldMk cId="1129575895" sldId="297"/>
        </pc:sldMkLst>
        <pc:spChg chg="mod">
          <ac:chgData name="MAGNUS, Kerri (NHS BRISTOL, NORTH SOMERSET AND SOUTH GLOUCESTERSHIRE ICB - 15C)" userId="18fe181a-d8ed-4778-898c-3f06e3a996c1" providerId="ADAL" clId="{AB40B1F6-E6D9-4C08-87F1-DB911400B1A7}" dt="2024-12-18T06:35:25.542" v="699"/>
          <ac:spMkLst>
            <pc:docMk/>
            <pc:sldMk cId="1129575895" sldId="297"/>
            <ac:spMk id="4" creationId="{2FEDD855-8496-95D8-C1BB-AFA348D49B1A}"/>
          </ac:spMkLst>
        </pc:spChg>
        <pc:spChg chg="mod">
          <ac:chgData name="MAGNUS, Kerri (NHS BRISTOL, NORTH SOMERSET AND SOUTH GLOUCESTERSHIRE ICB - 15C)" userId="18fe181a-d8ed-4778-898c-3f06e3a996c1" providerId="ADAL" clId="{AB40B1F6-E6D9-4C08-87F1-DB911400B1A7}" dt="2024-12-18T06:35:25.542" v="699"/>
          <ac:spMkLst>
            <pc:docMk/>
            <pc:sldMk cId="1129575895" sldId="297"/>
            <ac:spMk id="6" creationId="{B17063BF-6194-F391-1FAB-B850CB39119F}"/>
          </ac:spMkLst>
        </pc:spChg>
        <pc:spChg chg="add del">
          <ac:chgData name="MAGNUS, Kerri (NHS BRISTOL, NORTH SOMERSET AND SOUTH GLOUCESTERSHIRE ICB - 15C)" userId="18fe181a-d8ed-4778-898c-3f06e3a996c1" providerId="ADAL" clId="{AB40B1F6-E6D9-4C08-87F1-DB911400B1A7}" dt="2024-12-18T06:35:25.542" v="699"/>
          <ac:spMkLst>
            <pc:docMk/>
            <pc:sldMk cId="1129575895" sldId="297"/>
            <ac:spMk id="14" creationId="{4FFBEE45-F140-49D5-85EA-C78C24340B23}"/>
          </ac:spMkLst>
        </pc:spChg>
        <pc:graphicFrameChg chg="mod">
          <ac:chgData name="MAGNUS, Kerri (NHS BRISTOL, NORTH SOMERSET AND SOUTH GLOUCESTERSHIRE ICB - 15C)" userId="18fe181a-d8ed-4778-898c-3f06e3a996c1" providerId="ADAL" clId="{AB40B1F6-E6D9-4C08-87F1-DB911400B1A7}" dt="2024-12-18T06:40:29.356" v="739" actId="313"/>
          <ac:graphicFrameMkLst>
            <pc:docMk/>
            <pc:sldMk cId="1129575895" sldId="297"/>
            <ac:graphicFrameMk id="12" creationId="{B5F6D165-0F8E-ECC3-825C-4D2F66810BDB}"/>
          </ac:graphicFrameMkLst>
        </pc:graphicFrameChg>
      </pc:sldChg>
      <pc:sldChg chg="addSp delSp modSp mod ord delDesignElem">
        <pc:chgData name="MAGNUS, Kerri (NHS BRISTOL, NORTH SOMERSET AND SOUTH GLOUCESTERSHIRE ICB - 15C)" userId="18fe181a-d8ed-4778-898c-3f06e3a996c1" providerId="ADAL" clId="{AB40B1F6-E6D9-4C08-87F1-DB911400B1A7}" dt="2024-12-18T07:56:19.916" v="3511" actId="20577"/>
        <pc:sldMkLst>
          <pc:docMk/>
          <pc:sldMk cId="398600709" sldId="298"/>
        </pc:sldMkLst>
        <pc:spChg chg="mod">
          <ac:chgData name="MAGNUS, Kerri (NHS BRISTOL, NORTH SOMERSET AND SOUTH GLOUCESTERSHIRE ICB - 15C)" userId="18fe181a-d8ed-4778-898c-3f06e3a996c1" providerId="ADAL" clId="{AB40B1F6-E6D9-4C08-87F1-DB911400B1A7}" dt="2024-12-18T07:56:19.916" v="3511" actId="20577"/>
          <ac:spMkLst>
            <pc:docMk/>
            <pc:sldMk cId="398600709" sldId="298"/>
            <ac:spMk id="2" creationId="{0C7B131C-4A2A-ADBF-874A-F52DDF48E4FF}"/>
          </ac:spMkLst>
        </pc:spChg>
        <pc:spChg chg="mod">
          <ac:chgData name="MAGNUS, Kerri (NHS BRISTOL, NORTH SOMERSET AND SOUTH GLOUCESTERSHIRE ICB - 15C)" userId="18fe181a-d8ed-4778-898c-3f06e3a996c1" providerId="ADAL" clId="{AB40B1F6-E6D9-4C08-87F1-DB911400B1A7}" dt="2024-12-18T06:35:25.542" v="699"/>
          <ac:spMkLst>
            <pc:docMk/>
            <pc:sldMk cId="398600709" sldId="298"/>
            <ac:spMk id="4" creationId="{2FEDD855-8496-95D8-C1BB-AFA348D49B1A}"/>
          </ac:spMkLst>
        </pc:spChg>
        <pc:spChg chg="mod">
          <ac:chgData name="MAGNUS, Kerri (NHS BRISTOL, NORTH SOMERSET AND SOUTH GLOUCESTERSHIRE ICB - 15C)" userId="18fe181a-d8ed-4778-898c-3f06e3a996c1" providerId="ADAL" clId="{AB40B1F6-E6D9-4C08-87F1-DB911400B1A7}" dt="2024-12-18T06:35:25.542" v="699"/>
          <ac:spMkLst>
            <pc:docMk/>
            <pc:sldMk cId="398600709" sldId="298"/>
            <ac:spMk id="6" creationId="{B17063BF-6194-F391-1FAB-B850CB39119F}"/>
          </ac:spMkLst>
        </pc:spChg>
        <pc:spChg chg="add del">
          <ac:chgData name="MAGNUS, Kerri (NHS BRISTOL, NORTH SOMERSET AND SOUTH GLOUCESTERSHIRE ICB - 15C)" userId="18fe181a-d8ed-4778-898c-3f06e3a996c1" providerId="ADAL" clId="{AB40B1F6-E6D9-4C08-87F1-DB911400B1A7}" dt="2024-12-18T06:35:25.542" v="699"/>
          <ac:spMkLst>
            <pc:docMk/>
            <pc:sldMk cId="398600709" sldId="298"/>
            <ac:spMk id="14" creationId="{4FFBEE45-F140-49D5-85EA-C78C24340B23}"/>
          </ac:spMkLst>
        </pc:spChg>
        <pc:graphicFrameChg chg="mod">
          <ac:chgData name="MAGNUS, Kerri (NHS BRISTOL, NORTH SOMERSET AND SOUTH GLOUCESTERSHIRE ICB - 15C)" userId="18fe181a-d8ed-4778-898c-3f06e3a996c1" providerId="ADAL" clId="{AB40B1F6-E6D9-4C08-87F1-DB911400B1A7}" dt="2024-12-18T06:48:45.471" v="750"/>
          <ac:graphicFrameMkLst>
            <pc:docMk/>
            <pc:sldMk cId="398600709" sldId="298"/>
            <ac:graphicFrameMk id="12" creationId="{B5F6D165-0F8E-ECC3-825C-4D2F66810BDB}"/>
          </ac:graphicFrameMkLst>
        </pc:graphicFrameChg>
      </pc:sldChg>
      <pc:sldChg chg="modSp del mod ord">
        <pc:chgData name="MAGNUS, Kerri (NHS BRISTOL, NORTH SOMERSET AND SOUTH GLOUCESTERSHIRE ICB - 15C)" userId="18fe181a-d8ed-4778-898c-3f06e3a996c1" providerId="ADAL" clId="{AB40B1F6-E6D9-4C08-87F1-DB911400B1A7}" dt="2024-12-18T07:45:40.381" v="3378" actId="2696"/>
        <pc:sldMkLst>
          <pc:docMk/>
          <pc:sldMk cId="1549070668" sldId="299"/>
        </pc:sldMkLst>
        <pc:spChg chg="mod">
          <ac:chgData name="MAGNUS, Kerri (NHS BRISTOL, NORTH SOMERSET AND SOUTH GLOUCESTERSHIRE ICB - 15C)" userId="18fe181a-d8ed-4778-898c-3f06e3a996c1" providerId="ADAL" clId="{AB40B1F6-E6D9-4C08-87F1-DB911400B1A7}" dt="2024-12-18T07:06:05.088" v="1381" actId="20577"/>
          <ac:spMkLst>
            <pc:docMk/>
            <pc:sldMk cId="1549070668" sldId="299"/>
            <ac:spMk id="2" creationId="{BEF184CC-7C30-9774-1184-D45F2822F6F9}"/>
          </ac:spMkLst>
        </pc:spChg>
        <pc:spChg chg="mod">
          <ac:chgData name="MAGNUS, Kerri (NHS BRISTOL, NORTH SOMERSET AND SOUTH GLOUCESTERSHIRE ICB - 15C)" userId="18fe181a-d8ed-4778-898c-3f06e3a996c1" providerId="ADAL" clId="{AB40B1F6-E6D9-4C08-87F1-DB911400B1A7}" dt="2024-12-18T07:06:25.827" v="1426" actId="20577"/>
          <ac:spMkLst>
            <pc:docMk/>
            <pc:sldMk cId="1549070668" sldId="299"/>
            <ac:spMk id="3" creationId="{0F414D5D-9204-FD1F-9C9E-86481D983252}"/>
          </ac:spMkLst>
        </pc:spChg>
        <pc:spChg chg="mod">
          <ac:chgData name="MAGNUS, Kerri (NHS BRISTOL, NORTH SOMERSET AND SOUTH GLOUCESTERSHIRE ICB - 15C)" userId="18fe181a-d8ed-4778-898c-3f06e3a996c1" providerId="ADAL" clId="{AB40B1F6-E6D9-4C08-87F1-DB911400B1A7}" dt="2024-12-18T06:35:25.542" v="699"/>
          <ac:spMkLst>
            <pc:docMk/>
            <pc:sldMk cId="1549070668" sldId="299"/>
            <ac:spMk id="6" creationId="{C31ED560-1501-8736-EE93-EC0D2FEB59E1}"/>
          </ac:spMkLst>
        </pc:spChg>
        <pc:spChg chg="mod">
          <ac:chgData name="MAGNUS, Kerri (NHS BRISTOL, NORTH SOMERSET AND SOUTH GLOUCESTERSHIRE ICB - 15C)" userId="18fe181a-d8ed-4778-898c-3f06e3a996c1" providerId="ADAL" clId="{AB40B1F6-E6D9-4C08-87F1-DB911400B1A7}" dt="2024-12-18T06:35:25.542" v="699"/>
          <ac:spMkLst>
            <pc:docMk/>
            <pc:sldMk cId="1549070668" sldId="299"/>
            <ac:spMk id="7" creationId="{AC5E0C84-3DF6-19DA-CEA6-64AEE2ABC624}"/>
          </ac:spMkLst>
        </pc:spChg>
      </pc:sldChg>
      <pc:sldChg chg="modSp mod ord">
        <pc:chgData name="MAGNUS, Kerri (NHS BRISTOL, NORTH SOMERSET AND SOUTH GLOUCESTERSHIRE ICB - 15C)" userId="18fe181a-d8ed-4778-898c-3f06e3a996c1" providerId="ADAL" clId="{AB40B1F6-E6D9-4C08-87F1-DB911400B1A7}" dt="2024-12-18T08:09:35.985" v="3689" actId="2711"/>
        <pc:sldMkLst>
          <pc:docMk/>
          <pc:sldMk cId="3187747372" sldId="300"/>
        </pc:sldMkLst>
        <pc:spChg chg="mod">
          <ac:chgData name="MAGNUS, Kerri (NHS BRISTOL, NORTH SOMERSET AND SOUTH GLOUCESTERSHIRE ICB - 15C)" userId="18fe181a-d8ed-4778-898c-3f06e3a996c1" providerId="ADAL" clId="{AB40B1F6-E6D9-4C08-87F1-DB911400B1A7}" dt="2024-12-18T08:09:35.985" v="3689" actId="2711"/>
          <ac:spMkLst>
            <pc:docMk/>
            <pc:sldMk cId="3187747372" sldId="300"/>
            <ac:spMk id="3" creationId="{0F414D5D-9204-FD1F-9C9E-86481D983252}"/>
          </ac:spMkLst>
        </pc:spChg>
        <pc:spChg chg="mod">
          <ac:chgData name="MAGNUS, Kerri (NHS BRISTOL, NORTH SOMERSET AND SOUTH GLOUCESTERSHIRE ICB - 15C)" userId="18fe181a-d8ed-4778-898c-3f06e3a996c1" providerId="ADAL" clId="{AB40B1F6-E6D9-4C08-87F1-DB911400B1A7}" dt="2024-12-18T06:35:25.542" v="699"/>
          <ac:spMkLst>
            <pc:docMk/>
            <pc:sldMk cId="3187747372" sldId="300"/>
            <ac:spMk id="6" creationId="{C31ED560-1501-8736-EE93-EC0D2FEB59E1}"/>
          </ac:spMkLst>
        </pc:spChg>
        <pc:spChg chg="mod">
          <ac:chgData name="MAGNUS, Kerri (NHS BRISTOL, NORTH SOMERSET AND SOUTH GLOUCESTERSHIRE ICB - 15C)" userId="18fe181a-d8ed-4778-898c-3f06e3a996c1" providerId="ADAL" clId="{AB40B1F6-E6D9-4C08-87F1-DB911400B1A7}" dt="2024-12-18T06:35:25.542" v="699"/>
          <ac:spMkLst>
            <pc:docMk/>
            <pc:sldMk cId="3187747372" sldId="300"/>
            <ac:spMk id="7" creationId="{AC5E0C84-3DF6-19DA-CEA6-64AEE2ABC624}"/>
          </ac:spMkLst>
        </pc:spChg>
      </pc:sldChg>
      <pc:sldChg chg="modSp mod ord">
        <pc:chgData name="MAGNUS, Kerri (NHS BRISTOL, NORTH SOMERSET AND SOUTH GLOUCESTERSHIRE ICB - 15C)" userId="18fe181a-d8ed-4778-898c-3f06e3a996c1" providerId="ADAL" clId="{AB40B1F6-E6D9-4C08-87F1-DB911400B1A7}" dt="2024-12-18T08:07:43.038" v="3679"/>
        <pc:sldMkLst>
          <pc:docMk/>
          <pc:sldMk cId="109531856" sldId="301"/>
        </pc:sldMkLst>
        <pc:spChg chg="mod">
          <ac:chgData name="MAGNUS, Kerri (NHS BRISTOL, NORTH SOMERSET AND SOUTH GLOUCESTERSHIRE ICB - 15C)" userId="18fe181a-d8ed-4778-898c-3f06e3a996c1" providerId="ADAL" clId="{AB40B1F6-E6D9-4C08-87F1-DB911400B1A7}" dt="2024-12-18T06:59:41.598" v="1342" actId="5793"/>
          <ac:spMkLst>
            <pc:docMk/>
            <pc:sldMk cId="109531856" sldId="301"/>
            <ac:spMk id="3" creationId="{0F414D5D-9204-FD1F-9C9E-86481D983252}"/>
          </ac:spMkLst>
        </pc:spChg>
        <pc:spChg chg="mod">
          <ac:chgData name="MAGNUS, Kerri (NHS BRISTOL, NORTH SOMERSET AND SOUTH GLOUCESTERSHIRE ICB - 15C)" userId="18fe181a-d8ed-4778-898c-3f06e3a996c1" providerId="ADAL" clId="{AB40B1F6-E6D9-4C08-87F1-DB911400B1A7}" dt="2024-12-18T06:35:25.542" v="699"/>
          <ac:spMkLst>
            <pc:docMk/>
            <pc:sldMk cId="109531856" sldId="301"/>
            <ac:spMk id="6" creationId="{C31ED560-1501-8736-EE93-EC0D2FEB59E1}"/>
          </ac:spMkLst>
        </pc:spChg>
        <pc:spChg chg="mod">
          <ac:chgData name="MAGNUS, Kerri (NHS BRISTOL, NORTH SOMERSET AND SOUTH GLOUCESTERSHIRE ICB - 15C)" userId="18fe181a-d8ed-4778-898c-3f06e3a996c1" providerId="ADAL" clId="{AB40B1F6-E6D9-4C08-87F1-DB911400B1A7}" dt="2024-12-18T06:35:25.542" v="699"/>
          <ac:spMkLst>
            <pc:docMk/>
            <pc:sldMk cId="109531856" sldId="301"/>
            <ac:spMk id="7" creationId="{AC5E0C84-3DF6-19DA-CEA6-64AEE2ABC624}"/>
          </ac:spMkLst>
        </pc:spChg>
      </pc:sldChg>
      <pc:sldChg chg="addSp delSp modSp mod ord delDesignElem">
        <pc:chgData name="MAGNUS, Kerri (NHS BRISTOL, NORTH SOMERSET AND SOUTH GLOUCESTERSHIRE ICB - 15C)" userId="18fe181a-d8ed-4778-898c-3f06e3a996c1" providerId="ADAL" clId="{AB40B1F6-E6D9-4C08-87F1-DB911400B1A7}" dt="2024-12-18T07:10:43.950" v="1505" actId="20577"/>
        <pc:sldMkLst>
          <pc:docMk/>
          <pc:sldMk cId="280166356" sldId="302"/>
        </pc:sldMkLst>
        <pc:spChg chg="mod">
          <ac:chgData name="MAGNUS, Kerri (NHS BRISTOL, NORTH SOMERSET AND SOUTH GLOUCESTERSHIRE ICB - 15C)" userId="18fe181a-d8ed-4778-898c-3f06e3a996c1" providerId="ADAL" clId="{AB40B1F6-E6D9-4C08-87F1-DB911400B1A7}" dt="2024-12-18T06:35:25.542" v="699"/>
          <ac:spMkLst>
            <pc:docMk/>
            <pc:sldMk cId="280166356" sldId="302"/>
            <ac:spMk id="2" creationId="{AB2ECAE1-DA37-FFD8-C76C-9FB10B375B7C}"/>
          </ac:spMkLst>
        </pc:spChg>
        <pc:spChg chg="mod">
          <ac:chgData name="MAGNUS, Kerri (NHS BRISTOL, NORTH SOMERSET AND SOUTH GLOUCESTERSHIRE ICB - 15C)" userId="18fe181a-d8ed-4778-898c-3f06e3a996c1" providerId="ADAL" clId="{AB40B1F6-E6D9-4C08-87F1-DB911400B1A7}" dt="2024-12-18T06:35:25.542" v="699"/>
          <ac:spMkLst>
            <pc:docMk/>
            <pc:sldMk cId="280166356" sldId="302"/>
            <ac:spMk id="3" creationId="{D63D6B98-D06E-ECFA-3EC1-D6F768FA70D3}"/>
          </ac:spMkLst>
        </pc:spChg>
        <pc:spChg chg="mod">
          <ac:chgData name="MAGNUS, Kerri (NHS BRISTOL, NORTH SOMERSET AND SOUTH GLOUCESTERSHIRE ICB - 15C)" userId="18fe181a-d8ed-4778-898c-3f06e3a996c1" providerId="ADAL" clId="{AB40B1F6-E6D9-4C08-87F1-DB911400B1A7}" dt="2024-12-18T07:10:43.950" v="1505" actId="20577"/>
          <ac:spMkLst>
            <pc:docMk/>
            <pc:sldMk cId="280166356" sldId="302"/>
            <ac:spMk id="6" creationId="{A7999A59-A590-B312-B30E-821800302C4E}"/>
          </ac:spMkLst>
        </pc:spChg>
        <pc:spChg chg="add del">
          <ac:chgData name="MAGNUS, Kerri (NHS BRISTOL, NORTH SOMERSET AND SOUTH GLOUCESTERSHIRE ICB - 15C)" userId="18fe181a-d8ed-4778-898c-3f06e3a996c1" providerId="ADAL" clId="{AB40B1F6-E6D9-4C08-87F1-DB911400B1A7}" dt="2024-12-18T06:35:25.542" v="699"/>
          <ac:spMkLst>
            <pc:docMk/>
            <pc:sldMk cId="280166356" sldId="302"/>
            <ac:spMk id="13" creationId="{2B97F24A-32CE-4C1C-A50D-3016B394DCFB}"/>
          </ac:spMkLst>
        </pc:spChg>
        <pc:spChg chg="add del">
          <ac:chgData name="MAGNUS, Kerri (NHS BRISTOL, NORTH SOMERSET AND SOUTH GLOUCESTERSHIRE ICB - 15C)" userId="18fe181a-d8ed-4778-898c-3f06e3a996c1" providerId="ADAL" clId="{AB40B1F6-E6D9-4C08-87F1-DB911400B1A7}" dt="2024-12-18T06:35:25.542" v="699"/>
          <ac:spMkLst>
            <pc:docMk/>
            <pc:sldMk cId="280166356" sldId="302"/>
            <ac:spMk id="15" creationId="{CD8B4F24-440B-49E9-B85D-733523DC064B}"/>
          </ac:spMkLst>
        </pc:spChg>
      </pc:sldChg>
      <pc:sldChg chg="addSp delSp modSp add ord delDesignElem">
        <pc:chgData name="MAGNUS, Kerri (NHS BRISTOL, NORTH SOMERSET AND SOUTH GLOUCESTERSHIRE ICB - 15C)" userId="18fe181a-d8ed-4778-898c-3f06e3a996c1" providerId="ADAL" clId="{AB40B1F6-E6D9-4C08-87F1-DB911400B1A7}" dt="2024-12-18T07:27:04.766" v="2292"/>
        <pc:sldMkLst>
          <pc:docMk/>
          <pc:sldMk cId="2833548152" sldId="303"/>
        </pc:sldMkLst>
        <pc:spChg chg="mod">
          <ac:chgData name="MAGNUS, Kerri (NHS BRISTOL, NORTH SOMERSET AND SOUTH GLOUCESTERSHIRE ICB - 15C)" userId="18fe181a-d8ed-4778-898c-3f06e3a996c1" providerId="ADAL" clId="{AB40B1F6-E6D9-4C08-87F1-DB911400B1A7}" dt="2024-12-18T06:35:25.542" v="699"/>
          <ac:spMkLst>
            <pc:docMk/>
            <pc:sldMk cId="2833548152" sldId="303"/>
            <ac:spMk id="4" creationId="{D641F414-54A2-18F2-BF61-DC7541C67B91}"/>
          </ac:spMkLst>
        </pc:spChg>
        <pc:spChg chg="mod">
          <ac:chgData name="MAGNUS, Kerri (NHS BRISTOL, NORTH SOMERSET AND SOUTH GLOUCESTERSHIRE ICB - 15C)" userId="18fe181a-d8ed-4778-898c-3f06e3a996c1" providerId="ADAL" clId="{AB40B1F6-E6D9-4C08-87F1-DB911400B1A7}" dt="2024-12-18T06:35:25.542" v="699"/>
          <ac:spMkLst>
            <pc:docMk/>
            <pc:sldMk cId="2833548152" sldId="303"/>
            <ac:spMk id="5" creationId="{BB5C8C91-5525-E96A-EE70-7A8C549DDA50}"/>
          </ac:spMkLst>
        </pc:spChg>
        <pc:spChg chg="add del">
          <ac:chgData name="MAGNUS, Kerri (NHS BRISTOL, NORTH SOMERSET AND SOUTH GLOUCESTERSHIRE ICB - 15C)" userId="18fe181a-d8ed-4778-898c-3f06e3a996c1" providerId="ADAL" clId="{AB40B1F6-E6D9-4C08-87F1-DB911400B1A7}" dt="2024-12-18T06:35:25.542" v="699"/>
          <ac:spMkLst>
            <pc:docMk/>
            <pc:sldMk cId="2833548152" sldId="303"/>
            <ac:spMk id="23" creationId="{850A8A62-F6F8-4D68-1181-C68E5D5C48BB}"/>
          </ac:spMkLst>
        </pc:spChg>
        <pc:spChg chg="add del">
          <ac:chgData name="MAGNUS, Kerri (NHS BRISTOL, NORTH SOMERSET AND SOUTH GLOUCESTERSHIRE ICB - 15C)" userId="18fe181a-d8ed-4778-898c-3f06e3a996c1" providerId="ADAL" clId="{AB40B1F6-E6D9-4C08-87F1-DB911400B1A7}" dt="2024-12-18T06:35:25.542" v="699"/>
          <ac:spMkLst>
            <pc:docMk/>
            <pc:sldMk cId="2833548152" sldId="303"/>
            <ac:spMk id="25" creationId="{495B19EE-FC4E-A3A7-D0F3-94D810BE367E}"/>
          </ac:spMkLst>
        </pc:spChg>
        <pc:graphicFrameChg chg="mod">
          <ac:chgData name="MAGNUS, Kerri (NHS BRISTOL, NORTH SOMERSET AND SOUTH GLOUCESTERSHIRE ICB - 15C)" userId="18fe181a-d8ed-4778-898c-3f06e3a996c1" providerId="ADAL" clId="{AB40B1F6-E6D9-4C08-87F1-DB911400B1A7}" dt="2024-12-18T06:35:25.542" v="699"/>
          <ac:graphicFrameMkLst>
            <pc:docMk/>
            <pc:sldMk cId="2833548152" sldId="303"/>
            <ac:graphicFrameMk id="3" creationId="{1DDB6E19-8662-4D28-6A75-5258E6CC659E}"/>
          </ac:graphicFrameMkLst>
        </pc:graphicFrameChg>
      </pc:sldChg>
      <pc:sldChg chg="add del">
        <pc:chgData name="MAGNUS, Kerri (NHS BRISTOL, NORTH SOMERSET AND SOUTH GLOUCESTERSHIRE ICB - 15C)" userId="18fe181a-d8ed-4778-898c-3f06e3a996c1" providerId="ADAL" clId="{AB40B1F6-E6D9-4C08-87F1-DB911400B1A7}" dt="2024-12-18T06:22:59.178" v="595" actId="2696"/>
        <pc:sldMkLst>
          <pc:docMk/>
          <pc:sldMk cId="411332547" sldId="304"/>
        </pc:sldMkLst>
      </pc:sldChg>
      <pc:sldChg chg="modSp add mod">
        <pc:chgData name="MAGNUS, Kerri (NHS BRISTOL, NORTH SOMERSET AND SOUTH GLOUCESTERSHIRE ICB - 15C)" userId="18fe181a-d8ed-4778-898c-3f06e3a996c1" providerId="ADAL" clId="{AB40B1F6-E6D9-4C08-87F1-DB911400B1A7}" dt="2024-12-18T08:21:27.133" v="4690" actId="27636"/>
        <pc:sldMkLst>
          <pc:docMk/>
          <pc:sldMk cId="3729864187" sldId="304"/>
        </pc:sldMkLst>
        <pc:spChg chg="mod">
          <ac:chgData name="MAGNUS, Kerri (NHS BRISTOL, NORTH SOMERSET AND SOUTH GLOUCESTERSHIRE ICB - 15C)" userId="18fe181a-d8ed-4778-898c-3f06e3a996c1" providerId="ADAL" clId="{AB40B1F6-E6D9-4C08-87F1-DB911400B1A7}" dt="2024-12-18T08:21:27.133" v="4690" actId="27636"/>
          <ac:spMkLst>
            <pc:docMk/>
            <pc:sldMk cId="3729864187" sldId="304"/>
            <ac:spMk id="3" creationId="{96F03D20-E01D-1D40-67D3-257A45B6ABCA}"/>
          </ac:spMkLst>
        </pc:spChg>
      </pc:sldChg>
      <pc:sldChg chg="modSp add mod">
        <pc:chgData name="MAGNUS, Kerri (NHS BRISTOL, NORTH SOMERSET AND SOUTH GLOUCESTERSHIRE ICB - 15C)" userId="18fe181a-d8ed-4778-898c-3f06e3a996c1" providerId="ADAL" clId="{AB40B1F6-E6D9-4C08-87F1-DB911400B1A7}" dt="2024-12-18T07:23:12.155" v="2155" actId="27636"/>
        <pc:sldMkLst>
          <pc:docMk/>
          <pc:sldMk cId="3671194864" sldId="305"/>
        </pc:sldMkLst>
        <pc:spChg chg="mod">
          <ac:chgData name="MAGNUS, Kerri (NHS BRISTOL, NORTH SOMERSET AND SOUTH GLOUCESTERSHIRE ICB - 15C)" userId="18fe181a-d8ed-4778-898c-3f06e3a996c1" providerId="ADAL" clId="{AB40B1F6-E6D9-4C08-87F1-DB911400B1A7}" dt="2024-12-18T07:23:12.155" v="2155" actId="27636"/>
          <ac:spMkLst>
            <pc:docMk/>
            <pc:sldMk cId="3671194864" sldId="305"/>
            <ac:spMk id="3" creationId="{B7933AED-25E6-7EAB-F88D-210E0BD0D6CE}"/>
          </ac:spMkLst>
        </pc:spChg>
      </pc:sldChg>
      <pc:sldChg chg="addSp delSp modSp add mod">
        <pc:chgData name="MAGNUS, Kerri (NHS BRISTOL, NORTH SOMERSET AND SOUTH GLOUCESTERSHIRE ICB - 15C)" userId="18fe181a-d8ed-4778-898c-3f06e3a996c1" providerId="ADAL" clId="{AB40B1F6-E6D9-4C08-87F1-DB911400B1A7}" dt="2024-12-18T07:31:57.959" v="2427" actId="2161"/>
        <pc:sldMkLst>
          <pc:docMk/>
          <pc:sldMk cId="2092977289" sldId="306"/>
        </pc:sldMkLst>
        <pc:spChg chg="del mod">
          <ac:chgData name="MAGNUS, Kerri (NHS BRISTOL, NORTH SOMERSET AND SOUTH GLOUCESTERSHIRE ICB - 15C)" userId="18fe181a-d8ed-4778-898c-3f06e3a996c1" providerId="ADAL" clId="{AB40B1F6-E6D9-4C08-87F1-DB911400B1A7}" dt="2024-12-18T07:23:01.130" v="2153"/>
          <ac:spMkLst>
            <pc:docMk/>
            <pc:sldMk cId="2092977289" sldId="306"/>
            <ac:spMk id="6" creationId="{E08CE0E6-B344-B63A-3B11-4C35363DE6F0}"/>
          </ac:spMkLst>
        </pc:spChg>
        <pc:spChg chg="mod">
          <ac:chgData name="MAGNUS, Kerri (NHS BRISTOL, NORTH SOMERSET AND SOUTH GLOUCESTERSHIRE ICB - 15C)" userId="18fe181a-d8ed-4778-898c-3f06e3a996c1" providerId="ADAL" clId="{AB40B1F6-E6D9-4C08-87F1-DB911400B1A7}" dt="2024-12-18T07:22:50.059" v="2150" actId="20577"/>
          <ac:spMkLst>
            <pc:docMk/>
            <pc:sldMk cId="2092977289" sldId="306"/>
            <ac:spMk id="8" creationId="{C3C58E6C-FA4F-6714-9648-FF71C3C5FCC7}"/>
          </ac:spMkLst>
        </pc:spChg>
        <pc:spChg chg="add mod">
          <ac:chgData name="MAGNUS, Kerri (NHS BRISTOL, NORTH SOMERSET AND SOUTH GLOUCESTERSHIRE ICB - 15C)" userId="18fe181a-d8ed-4778-898c-3f06e3a996c1" providerId="ADAL" clId="{AB40B1F6-E6D9-4C08-87F1-DB911400B1A7}" dt="2024-12-18T07:24:54.379" v="2226" actId="1076"/>
          <ac:spMkLst>
            <pc:docMk/>
            <pc:sldMk cId="2092977289" sldId="306"/>
            <ac:spMk id="9" creationId="{2451EF7D-7C15-147C-30C8-3E851D48AA3C}"/>
          </ac:spMkLst>
        </pc:spChg>
        <pc:graphicFrameChg chg="mod modGraphic">
          <ac:chgData name="MAGNUS, Kerri (NHS BRISTOL, NORTH SOMERSET AND SOUTH GLOUCESTERSHIRE ICB - 15C)" userId="18fe181a-d8ed-4778-898c-3f06e3a996c1" providerId="ADAL" clId="{AB40B1F6-E6D9-4C08-87F1-DB911400B1A7}" dt="2024-12-18T07:31:57.959" v="2427" actId="2161"/>
          <ac:graphicFrameMkLst>
            <pc:docMk/>
            <pc:sldMk cId="2092977289" sldId="306"/>
            <ac:graphicFrameMk id="7" creationId="{05F937F7-5C45-CB99-7691-D51C5741FDC7}"/>
          </ac:graphicFrameMkLst>
        </pc:graphicFrameChg>
      </pc:sldChg>
      <pc:sldChg chg="modSp add mod">
        <pc:chgData name="MAGNUS, Kerri (NHS BRISTOL, NORTH SOMERSET AND SOUTH GLOUCESTERSHIRE ICB - 15C)" userId="18fe181a-d8ed-4778-898c-3f06e3a996c1" providerId="ADAL" clId="{AB40B1F6-E6D9-4C08-87F1-DB911400B1A7}" dt="2024-12-18T12:54:16.097" v="4865" actId="1076"/>
        <pc:sldMkLst>
          <pc:docMk/>
          <pc:sldMk cId="3179221710" sldId="307"/>
        </pc:sldMkLst>
        <pc:spChg chg="mod">
          <ac:chgData name="MAGNUS, Kerri (NHS BRISTOL, NORTH SOMERSET AND SOUTH GLOUCESTERSHIRE ICB - 15C)" userId="18fe181a-d8ed-4778-898c-3f06e3a996c1" providerId="ADAL" clId="{AB40B1F6-E6D9-4C08-87F1-DB911400B1A7}" dt="2024-12-18T07:41:10.059" v="2969" actId="20577"/>
          <ac:spMkLst>
            <pc:docMk/>
            <pc:sldMk cId="3179221710" sldId="307"/>
            <ac:spMk id="2" creationId="{53144465-50C3-7422-A388-9B5F8AC892E9}"/>
          </ac:spMkLst>
        </pc:spChg>
        <pc:spChg chg="mod">
          <ac:chgData name="MAGNUS, Kerri (NHS BRISTOL, NORTH SOMERSET AND SOUTH GLOUCESTERSHIRE ICB - 15C)" userId="18fe181a-d8ed-4778-898c-3f06e3a996c1" providerId="ADAL" clId="{AB40B1F6-E6D9-4C08-87F1-DB911400B1A7}" dt="2024-12-18T12:54:13.296" v="4864" actId="255"/>
          <ac:spMkLst>
            <pc:docMk/>
            <pc:sldMk cId="3179221710" sldId="307"/>
            <ac:spMk id="3" creationId="{A3F24EC0-F8DB-2FB5-A576-7344D6CF6CE3}"/>
          </ac:spMkLst>
        </pc:spChg>
        <pc:spChg chg="mod">
          <ac:chgData name="MAGNUS, Kerri (NHS BRISTOL, NORTH SOMERSET AND SOUTH GLOUCESTERSHIRE ICB - 15C)" userId="18fe181a-d8ed-4778-898c-3f06e3a996c1" providerId="ADAL" clId="{AB40B1F6-E6D9-4C08-87F1-DB911400B1A7}" dt="2024-12-18T12:54:16.097" v="4865" actId="1076"/>
          <ac:spMkLst>
            <pc:docMk/>
            <pc:sldMk cId="3179221710" sldId="307"/>
            <ac:spMk id="5" creationId="{51293A99-9597-6030-1213-294DF057C832}"/>
          </ac:spMkLst>
        </pc:spChg>
      </pc:sldChg>
      <pc:sldChg chg="modSp add mod">
        <pc:chgData name="MAGNUS, Kerri (NHS BRISTOL, NORTH SOMERSET AND SOUTH GLOUCESTERSHIRE ICB - 15C)" userId="18fe181a-d8ed-4778-898c-3f06e3a996c1" providerId="ADAL" clId="{AB40B1F6-E6D9-4C08-87F1-DB911400B1A7}" dt="2024-12-18T07:43:58.169" v="3254" actId="20577"/>
        <pc:sldMkLst>
          <pc:docMk/>
          <pc:sldMk cId="1152473207" sldId="308"/>
        </pc:sldMkLst>
        <pc:spChg chg="mod">
          <ac:chgData name="MAGNUS, Kerri (NHS BRISTOL, NORTH SOMERSET AND SOUTH GLOUCESTERSHIRE ICB - 15C)" userId="18fe181a-d8ed-4778-898c-3f06e3a996c1" providerId="ADAL" clId="{AB40B1F6-E6D9-4C08-87F1-DB911400B1A7}" dt="2024-12-18T07:41:30.418" v="2981" actId="20577"/>
          <ac:spMkLst>
            <pc:docMk/>
            <pc:sldMk cId="1152473207" sldId="308"/>
            <ac:spMk id="2" creationId="{971DA444-6167-48A2-1B90-7F3920778B4C}"/>
          </ac:spMkLst>
        </pc:spChg>
        <pc:spChg chg="mod">
          <ac:chgData name="MAGNUS, Kerri (NHS BRISTOL, NORTH SOMERSET AND SOUTH GLOUCESTERSHIRE ICB - 15C)" userId="18fe181a-d8ed-4778-898c-3f06e3a996c1" providerId="ADAL" clId="{AB40B1F6-E6D9-4C08-87F1-DB911400B1A7}" dt="2024-12-18T07:43:58.169" v="3254" actId="20577"/>
          <ac:spMkLst>
            <pc:docMk/>
            <pc:sldMk cId="1152473207" sldId="308"/>
            <ac:spMk id="3" creationId="{C917105A-4DA5-1BAF-730B-F8D1528BA9B3}"/>
          </ac:spMkLst>
        </pc:spChg>
      </pc:sldChg>
      <pc:sldChg chg="modSp add mod">
        <pc:chgData name="MAGNUS, Kerri (NHS BRISTOL, NORTH SOMERSET AND SOUTH GLOUCESTERSHIRE ICB - 15C)" userId="18fe181a-d8ed-4778-898c-3f06e3a996c1" providerId="ADAL" clId="{AB40B1F6-E6D9-4C08-87F1-DB911400B1A7}" dt="2024-12-18T08:36:59.051" v="4832" actId="1076"/>
        <pc:sldMkLst>
          <pc:docMk/>
          <pc:sldMk cId="3797656624" sldId="309"/>
        </pc:sldMkLst>
        <pc:spChg chg="mod">
          <ac:chgData name="MAGNUS, Kerri (NHS BRISTOL, NORTH SOMERSET AND SOUTH GLOUCESTERSHIRE ICB - 15C)" userId="18fe181a-d8ed-4778-898c-3f06e3a996c1" providerId="ADAL" clId="{AB40B1F6-E6D9-4C08-87F1-DB911400B1A7}" dt="2024-12-18T07:44:17.542" v="3264" actId="20577"/>
          <ac:spMkLst>
            <pc:docMk/>
            <pc:sldMk cId="3797656624" sldId="309"/>
            <ac:spMk id="2" creationId="{1B35887E-BF16-BC31-D7FB-563F848BF2EB}"/>
          </ac:spMkLst>
        </pc:spChg>
        <pc:spChg chg="mod">
          <ac:chgData name="MAGNUS, Kerri (NHS BRISTOL, NORTH SOMERSET AND SOUTH GLOUCESTERSHIRE ICB - 15C)" userId="18fe181a-d8ed-4778-898c-3f06e3a996c1" providerId="ADAL" clId="{AB40B1F6-E6D9-4C08-87F1-DB911400B1A7}" dt="2024-12-18T08:36:49.197" v="4830" actId="14100"/>
          <ac:spMkLst>
            <pc:docMk/>
            <pc:sldMk cId="3797656624" sldId="309"/>
            <ac:spMk id="3" creationId="{C82FE930-D071-0EE4-4504-826C6C69E8B9}"/>
          </ac:spMkLst>
        </pc:spChg>
        <pc:spChg chg="mod">
          <ac:chgData name="MAGNUS, Kerri (NHS BRISTOL, NORTH SOMERSET AND SOUTH GLOUCESTERSHIRE ICB - 15C)" userId="18fe181a-d8ed-4778-898c-3f06e3a996c1" providerId="ADAL" clId="{AB40B1F6-E6D9-4C08-87F1-DB911400B1A7}" dt="2024-12-18T08:36:59.051" v="4832" actId="1076"/>
          <ac:spMkLst>
            <pc:docMk/>
            <pc:sldMk cId="3797656624" sldId="309"/>
            <ac:spMk id="5" creationId="{1DEA0C8F-1DA3-9E28-9331-6AC4DD6A89DE}"/>
          </ac:spMkLst>
        </pc:spChg>
      </pc:sldChg>
      <pc:sldChg chg="modSp add mod">
        <pc:chgData name="MAGNUS, Kerri (NHS BRISTOL, NORTH SOMERSET AND SOUTH GLOUCESTERSHIRE ICB - 15C)" userId="18fe181a-d8ed-4778-898c-3f06e3a996c1" providerId="ADAL" clId="{AB40B1F6-E6D9-4C08-87F1-DB911400B1A7}" dt="2024-12-18T08:09:16.737" v="3688" actId="27636"/>
        <pc:sldMkLst>
          <pc:docMk/>
          <pc:sldMk cId="3947761186" sldId="310"/>
        </pc:sldMkLst>
        <pc:spChg chg="mod">
          <ac:chgData name="MAGNUS, Kerri (NHS BRISTOL, NORTH SOMERSET AND SOUTH GLOUCESTERSHIRE ICB - 15C)" userId="18fe181a-d8ed-4778-898c-3f06e3a996c1" providerId="ADAL" clId="{AB40B1F6-E6D9-4C08-87F1-DB911400B1A7}" dt="2024-12-18T08:09:16.737" v="3688" actId="27636"/>
          <ac:spMkLst>
            <pc:docMk/>
            <pc:sldMk cId="3947761186" sldId="310"/>
            <ac:spMk id="3" creationId="{86E41B8C-51CF-7437-B22D-BF55352415DB}"/>
          </ac:spMkLst>
        </pc:spChg>
      </pc:sldChg>
      <pc:sldChg chg="modSp add mod">
        <pc:chgData name="MAGNUS, Kerri (NHS BRISTOL, NORTH SOMERSET AND SOUTH GLOUCESTERSHIRE ICB - 15C)" userId="18fe181a-d8ed-4778-898c-3f06e3a996c1" providerId="ADAL" clId="{AB40B1F6-E6D9-4C08-87F1-DB911400B1A7}" dt="2024-12-18T08:11:04.352" v="3827" actId="12"/>
        <pc:sldMkLst>
          <pc:docMk/>
          <pc:sldMk cId="2023090531" sldId="311"/>
        </pc:sldMkLst>
        <pc:spChg chg="mod">
          <ac:chgData name="MAGNUS, Kerri (NHS BRISTOL, NORTH SOMERSET AND SOUTH GLOUCESTERSHIRE ICB - 15C)" userId="18fe181a-d8ed-4778-898c-3f06e3a996c1" providerId="ADAL" clId="{AB40B1F6-E6D9-4C08-87F1-DB911400B1A7}" dt="2024-12-18T08:11:04.352" v="3827" actId="12"/>
          <ac:spMkLst>
            <pc:docMk/>
            <pc:sldMk cId="2023090531" sldId="311"/>
            <ac:spMk id="3" creationId="{0937DD6B-57FA-40D6-B6C1-D11575D62E60}"/>
          </ac:spMkLst>
        </pc:spChg>
      </pc:sldChg>
      <pc:sldChg chg="modSp add mod">
        <pc:chgData name="MAGNUS, Kerri (NHS BRISTOL, NORTH SOMERSET AND SOUTH GLOUCESTERSHIRE ICB - 15C)" userId="18fe181a-d8ed-4778-898c-3f06e3a996c1" providerId="ADAL" clId="{AB40B1F6-E6D9-4C08-87F1-DB911400B1A7}" dt="2024-12-18T12:50:30.416" v="4843" actId="20577"/>
        <pc:sldMkLst>
          <pc:docMk/>
          <pc:sldMk cId="335861476" sldId="312"/>
        </pc:sldMkLst>
        <pc:spChg chg="mod">
          <ac:chgData name="MAGNUS, Kerri (NHS BRISTOL, NORTH SOMERSET AND SOUTH GLOUCESTERSHIRE ICB - 15C)" userId="18fe181a-d8ed-4778-898c-3f06e3a996c1" providerId="ADAL" clId="{AB40B1F6-E6D9-4C08-87F1-DB911400B1A7}" dt="2024-12-18T12:50:30.416" v="4843" actId="20577"/>
          <ac:spMkLst>
            <pc:docMk/>
            <pc:sldMk cId="335861476" sldId="312"/>
            <ac:spMk id="2" creationId="{DB9D9863-D5B5-F66E-547B-4F7C2D2B0E84}"/>
          </ac:spMkLst>
        </pc:spChg>
        <pc:spChg chg="mod">
          <ac:chgData name="MAGNUS, Kerri (NHS BRISTOL, NORTH SOMERSET AND SOUTH GLOUCESTERSHIRE ICB - 15C)" userId="18fe181a-d8ed-4778-898c-3f06e3a996c1" providerId="ADAL" clId="{AB40B1F6-E6D9-4C08-87F1-DB911400B1A7}" dt="2024-12-18T12:50:24.596" v="4838" actId="27636"/>
          <ac:spMkLst>
            <pc:docMk/>
            <pc:sldMk cId="335861476" sldId="312"/>
            <ac:spMk id="3" creationId="{6D70B69D-3C63-42D2-ADD2-5867A65AEB53}"/>
          </ac:spMkLst>
        </pc:spChg>
      </pc:sldChg>
      <pc:sldChg chg="add">
        <pc:chgData name="MAGNUS, Kerri (NHS BRISTOL, NORTH SOMERSET AND SOUTH GLOUCESTERSHIRE ICB - 15C)" userId="18fe181a-d8ed-4778-898c-3f06e3a996c1" providerId="ADAL" clId="{AB40B1F6-E6D9-4C08-87F1-DB911400B1A7}" dt="2024-12-18T12:51:39.708" v="4845"/>
        <pc:sldMkLst>
          <pc:docMk/>
          <pc:sldMk cId="1971140474" sldId="313"/>
        </pc:sldMkLst>
      </pc:sldChg>
      <pc:sldChg chg="add">
        <pc:chgData name="MAGNUS, Kerri (NHS BRISTOL, NORTH SOMERSET AND SOUTH GLOUCESTERSHIRE ICB - 15C)" userId="18fe181a-d8ed-4778-898c-3f06e3a996c1" providerId="ADAL" clId="{AB40B1F6-E6D9-4C08-87F1-DB911400B1A7}" dt="2024-12-18T12:51:44.971" v="4847"/>
        <pc:sldMkLst>
          <pc:docMk/>
          <pc:sldMk cId="2370845794" sldId="314"/>
        </pc:sldMkLst>
      </pc:sldChg>
      <pc:sldChg chg="add">
        <pc:chgData name="MAGNUS, Kerri (NHS BRISTOL, NORTH SOMERSET AND SOUTH GLOUCESTERSHIRE ICB - 15C)" userId="18fe181a-d8ed-4778-898c-3f06e3a996c1" providerId="ADAL" clId="{AB40B1F6-E6D9-4C08-87F1-DB911400B1A7}" dt="2024-12-18T12:52:09.419" v="4849"/>
        <pc:sldMkLst>
          <pc:docMk/>
          <pc:sldMk cId="3341908587" sldId="315"/>
        </pc:sldMkLst>
      </pc:sldChg>
      <pc:sldChg chg="add">
        <pc:chgData name="MAGNUS, Kerri (NHS BRISTOL, NORTH SOMERSET AND SOUTH GLOUCESTERSHIRE ICB - 15C)" userId="18fe181a-d8ed-4778-898c-3f06e3a996c1" providerId="ADAL" clId="{AB40B1F6-E6D9-4C08-87F1-DB911400B1A7}" dt="2024-12-18T12:52:10.498" v="4851"/>
        <pc:sldMkLst>
          <pc:docMk/>
          <pc:sldMk cId="536672821" sldId="316"/>
        </pc:sldMkLst>
      </pc:sldChg>
      <pc:sldChg chg="add">
        <pc:chgData name="MAGNUS, Kerri (NHS BRISTOL, NORTH SOMERSET AND SOUTH GLOUCESTERSHIRE ICB - 15C)" userId="18fe181a-d8ed-4778-898c-3f06e3a996c1" providerId="ADAL" clId="{AB40B1F6-E6D9-4C08-87F1-DB911400B1A7}" dt="2024-12-18T12:52:12.241" v="4853"/>
        <pc:sldMkLst>
          <pc:docMk/>
          <pc:sldMk cId="3971961135" sldId="317"/>
        </pc:sldMkLst>
      </pc:sldChg>
      <pc:sldChg chg="add del">
        <pc:chgData name="MAGNUS, Kerri (NHS BRISTOL, NORTH SOMERSET AND SOUTH GLOUCESTERSHIRE ICB - 15C)" userId="18fe181a-d8ed-4778-898c-3f06e3a996c1" providerId="ADAL" clId="{AB40B1F6-E6D9-4C08-87F1-DB911400B1A7}" dt="2024-12-18T12:54:20.407" v="4866" actId="2696"/>
        <pc:sldMkLst>
          <pc:docMk/>
          <pc:sldMk cId="3137321025" sldId="318"/>
        </pc:sldMkLst>
      </pc:sldChg>
      <pc:sldMasterChg chg="setBg modSldLayout">
        <pc:chgData name="MAGNUS, Kerri (NHS BRISTOL, NORTH SOMERSET AND SOUTH GLOUCESTERSHIRE ICB - 15C)" userId="18fe181a-d8ed-4778-898c-3f06e3a996c1" providerId="ADAL" clId="{AB40B1F6-E6D9-4C08-87F1-DB911400B1A7}" dt="2024-12-18T06:21:54.007" v="593"/>
        <pc:sldMasterMkLst>
          <pc:docMk/>
          <pc:sldMasterMk cId="1806203148" sldId="2147483648"/>
        </pc:sldMasterMkLst>
        <pc:sldLayoutChg chg="setBg">
          <pc:chgData name="MAGNUS, Kerri (NHS BRISTOL, NORTH SOMERSET AND SOUTH GLOUCESTERSHIRE ICB - 15C)" userId="18fe181a-d8ed-4778-898c-3f06e3a996c1" providerId="ADAL" clId="{AB40B1F6-E6D9-4C08-87F1-DB911400B1A7}" dt="2024-12-18T06:21:54.007" v="593"/>
          <pc:sldLayoutMkLst>
            <pc:docMk/>
            <pc:sldMasterMk cId="1806203148" sldId="2147483648"/>
            <pc:sldLayoutMk cId="1652497955" sldId="2147483650"/>
          </pc:sldLayoutMkLst>
        </pc:sldLayoutChg>
        <pc:sldLayoutChg chg="setBg">
          <pc:chgData name="MAGNUS, Kerri (NHS BRISTOL, NORTH SOMERSET AND SOUTH GLOUCESTERSHIRE ICB - 15C)" userId="18fe181a-d8ed-4778-898c-3f06e3a996c1" providerId="ADAL" clId="{AB40B1F6-E6D9-4C08-87F1-DB911400B1A7}" dt="2024-12-18T06:21:54.007" v="593"/>
          <pc:sldLayoutMkLst>
            <pc:docMk/>
            <pc:sldMasterMk cId="1806203148" sldId="2147483648"/>
            <pc:sldLayoutMk cId="2329359113" sldId="2147483651"/>
          </pc:sldLayoutMkLst>
        </pc:sldLayoutChg>
        <pc:sldLayoutChg chg="setBg">
          <pc:chgData name="MAGNUS, Kerri (NHS BRISTOL, NORTH SOMERSET AND SOUTH GLOUCESTERSHIRE ICB - 15C)" userId="18fe181a-d8ed-4778-898c-3f06e3a996c1" providerId="ADAL" clId="{AB40B1F6-E6D9-4C08-87F1-DB911400B1A7}" dt="2024-12-18T06:21:54.007" v="593"/>
          <pc:sldLayoutMkLst>
            <pc:docMk/>
            <pc:sldMasterMk cId="1806203148" sldId="2147483648"/>
            <pc:sldLayoutMk cId="3402153064" sldId="2147483652"/>
          </pc:sldLayoutMkLst>
        </pc:sldLayoutChg>
        <pc:sldLayoutChg chg="setBg">
          <pc:chgData name="MAGNUS, Kerri (NHS BRISTOL, NORTH SOMERSET AND SOUTH GLOUCESTERSHIRE ICB - 15C)" userId="18fe181a-d8ed-4778-898c-3f06e3a996c1" providerId="ADAL" clId="{AB40B1F6-E6D9-4C08-87F1-DB911400B1A7}" dt="2024-12-18T06:21:54.007" v="593"/>
          <pc:sldLayoutMkLst>
            <pc:docMk/>
            <pc:sldMasterMk cId="1806203148" sldId="2147483648"/>
            <pc:sldLayoutMk cId="4080876344" sldId="2147483653"/>
          </pc:sldLayoutMkLst>
        </pc:sldLayoutChg>
        <pc:sldLayoutChg chg="setBg">
          <pc:chgData name="MAGNUS, Kerri (NHS BRISTOL, NORTH SOMERSET AND SOUTH GLOUCESTERSHIRE ICB - 15C)" userId="18fe181a-d8ed-4778-898c-3f06e3a996c1" providerId="ADAL" clId="{AB40B1F6-E6D9-4C08-87F1-DB911400B1A7}" dt="2024-12-18T06:21:54.007" v="593"/>
          <pc:sldLayoutMkLst>
            <pc:docMk/>
            <pc:sldMasterMk cId="1806203148" sldId="2147483648"/>
            <pc:sldLayoutMk cId="3871295726" sldId="2147483654"/>
          </pc:sldLayoutMkLst>
        </pc:sldLayoutChg>
        <pc:sldLayoutChg chg="setBg">
          <pc:chgData name="MAGNUS, Kerri (NHS BRISTOL, NORTH SOMERSET AND SOUTH GLOUCESTERSHIRE ICB - 15C)" userId="18fe181a-d8ed-4778-898c-3f06e3a996c1" providerId="ADAL" clId="{AB40B1F6-E6D9-4C08-87F1-DB911400B1A7}" dt="2024-12-18T06:21:54.007" v="593"/>
          <pc:sldLayoutMkLst>
            <pc:docMk/>
            <pc:sldMasterMk cId="1806203148" sldId="2147483648"/>
            <pc:sldLayoutMk cId="2587087251" sldId="2147483655"/>
          </pc:sldLayoutMkLst>
        </pc:sldLayoutChg>
        <pc:sldLayoutChg chg="setBg">
          <pc:chgData name="MAGNUS, Kerri (NHS BRISTOL, NORTH SOMERSET AND SOUTH GLOUCESTERSHIRE ICB - 15C)" userId="18fe181a-d8ed-4778-898c-3f06e3a996c1" providerId="ADAL" clId="{AB40B1F6-E6D9-4C08-87F1-DB911400B1A7}" dt="2024-12-18T06:21:54.007" v="593"/>
          <pc:sldLayoutMkLst>
            <pc:docMk/>
            <pc:sldMasterMk cId="1806203148" sldId="2147483648"/>
            <pc:sldLayoutMk cId="2613739996" sldId="2147483656"/>
          </pc:sldLayoutMkLst>
        </pc:sldLayoutChg>
        <pc:sldLayoutChg chg="setBg">
          <pc:chgData name="MAGNUS, Kerri (NHS BRISTOL, NORTH SOMERSET AND SOUTH GLOUCESTERSHIRE ICB - 15C)" userId="18fe181a-d8ed-4778-898c-3f06e3a996c1" providerId="ADAL" clId="{AB40B1F6-E6D9-4C08-87F1-DB911400B1A7}" dt="2024-12-18T06:21:54.007" v="593"/>
          <pc:sldLayoutMkLst>
            <pc:docMk/>
            <pc:sldMasterMk cId="1806203148" sldId="2147483648"/>
            <pc:sldLayoutMk cId="3162738828" sldId="2147483657"/>
          </pc:sldLayoutMkLst>
        </pc:sldLayoutChg>
        <pc:sldLayoutChg chg="setBg">
          <pc:chgData name="MAGNUS, Kerri (NHS BRISTOL, NORTH SOMERSET AND SOUTH GLOUCESTERSHIRE ICB - 15C)" userId="18fe181a-d8ed-4778-898c-3f06e3a996c1" providerId="ADAL" clId="{AB40B1F6-E6D9-4C08-87F1-DB911400B1A7}" dt="2024-12-18T06:21:54.007" v="593"/>
          <pc:sldLayoutMkLst>
            <pc:docMk/>
            <pc:sldMasterMk cId="1806203148" sldId="2147483648"/>
            <pc:sldLayoutMk cId="3104450673" sldId="2147483658"/>
          </pc:sldLayoutMkLst>
        </pc:sldLayoutChg>
        <pc:sldLayoutChg chg="setBg">
          <pc:chgData name="MAGNUS, Kerri (NHS BRISTOL, NORTH SOMERSET AND SOUTH GLOUCESTERSHIRE ICB - 15C)" userId="18fe181a-d8ed-4778-898c-3f06e3a996c1" providerId="ADAL" clId="{AB40B1F6-E6D9-4C08-87F1-DB911400B1A7}" dt="2024-12-18T06:21:54.007" v="593"/>
          <pc:sldLayoutMkLst>
            <pc:docMk/>
            <pc:sldMasterMk cId="1806203148" sldId="2147483648"/>
            <pc:sldLayoutMk cId="902484132" sldId="2147483659"/>
          </pc:sldLayoutMkLst>
        </pc:sldLayoutChg>
        <pc:sldLayoutChg chg="setBg">
          <pc:chgData name="MAGNUS, Kerri (NHS BRISTOL, NORTH SOMERSET AND SOUTH GLOUCESTERSHIRE ICB - 15C)" userId="18fe181a-d8ed-4778-898c-3f06e3a996c1" providerId="ADAL" clId="{AB40B1F6-E6D9-4C08-87F1-DB911400B1A7}" dt="2024-12-18T06:21:54.007" v="593"/>
          <pc:sldLayoutMkLst>
            <pc:docMk/>
            <pc:sldMasterMk cId="1806203148" sldId="2147483648"/>
            <pc:sldLayoutMk cId="3005463763" sldId="2147483997"/>
          </pc:sldLayoutMkLst>
        </pc:sldLayoutChg>
      </pc:sldMasterChg>
      <pc:sldMasterChg chg="setBg modSldLayout">
        <pc:chgData name="MAGNUS, Kerri (NHS BRISTOL, NORTH SOMERSET AND SOUTH GLOUCESTERSHIRE ICB - 15C)" userId="18fe181a-d8ed-4778-898c-3f06e3a996c1" providerId="ADAL" clId="{AB40B1F6-E6D9-4C08-87F1-DB911400B1A7}" dt="2024-12-18T06:21:54.007" v="593"/>
        <pc:sldMasterMkLst>
          <pc:docMk/>
          <pc:sldMasterMk cId="1633068459" sldId="2147483672"/>
        </pc:sldMasterMkLst>
        <pc:sldLayoutChg chg="setBg">
          <pc:chgData name="MAGNUS, Kerri (NHS BRISTOL, NORTH SOMERSET AND SOUTH GLOUCESTERSHIRE ICB - 15C)" userId="18fe181a-d8ed-4778-898c-3f06e3a996c1" providerId="ADAL" clId="{AB40B1F6-E6D9-4C08-87F1-DB911400B1A7}" dt="2024-12-18T06:21:54.007" v="593"/>
          <pc:sldLayoutMkLst>
            <pc:docMk/>
            <pc:sldMasterMk cId="1633068459" sldId="2147483672"/>
            <pc:sldLayoutMk cId="3495517375" sldId="2147483673"/>
          </pc:sldLayoutMkLst>
        </pc:sldLayoutChg>
      </pc:sldMasterChg>
      <pc:sldMasterChg chg="add addSldLayout">
        <pc:chgData name="MAGNUS, Kerri (NHS BRISTOL, NORTH SOMERSET AND SOUTH GLOUCESTERSHIRE ICB - 15C)" userId="18fe181a-d8ed-4778-898c-3f06e3a996c1" providerId="ADAL" clId="{AB40B1F6-E6D9-4C08-87F1-DB911400B1A7}" dt="2024-12-18T12:51:39.704" v="4844" actId="27028"/>
        <pc:sldMasterMkLst>
          <pc:docMk/>
          <pc:sldMasterMk cId="1806203148" sldId="2147483998"/>
        </pc:sldMasterMkLst>
        <pc:sldLayoutChg chg="add">
          <pc:chgData name="MAGNUS, Kerri (NHS BRISTOL, NORTH SOMERSET AND SOUTH GLOUCESTERSHIRE ICB - 15C)" userId="18fe181a-d8ed-4778-898c-3f06e3a996c1" providerId="ADAL" clId="{AB40B1F6-E6D9-4C08-87F1-DB911400B1A7}" dt="2024-12-18T12:51:39.704" v="4844" actId="27028"/>
          <pc:sldLayoutMkLst>
            <pc:docMk/>
            <pc:sldMasterMk cId="1806203148" sldId="2147483998"/>
            <pc:sldLayoutMk cId="1652497955" sldId="2147483999"/>
          </pc:sldLayoutMkLst>
        </pc:sldLayoutChg>
      </pc:sldMasterChg>
    </pc:docChg>
  </pc:docChgLst>
  <pc:docChgLst>
    <pc:chgData name="MAGNUS, Kerri (NHS BRISTOL, NORTH SOMERSET AND SOUTH GLOUCESTERSHIRE ICB - 15C)" userId="18fe181a-d8ed-4778-898c-3f06e3a996c1" providerId="ADAL" clId="{6D794DA4-A4F0-4DA0-8A04-D5307251D6FB}"/>
    <pc:docChg chg="undo custSel addSld delSld modSld sldOrd">
      <pc:chgData name="MAGNUS, Kerri (NHS BRISTOL, NORTH SOMERSET AND SOUTH GLOUCESTERSHIRE ICB - 15C)" userId="18fe181a-d8ed-4778-898c-3f06e3a996c1" providerId="ADAL" clId="{6D794DA4-A4F0-4DA0-8A04-D5307251D6FB}" dt="2024-06-04T08:15:43.146" v="1465" actId="113"/>
      <pc:docMkLst>
        <pc:docMk/>
      </pc:docMkLst>
      <pc:sldChg chg="addSp delSp modSp mod">
        <pc:chgData name="MAGNUS, Kerri (NHS BRISTOL, NORTH SOMERSET AND SOUTH GLOUCESTERSHIRE ICB - 15C)" userId="18fe181a-d8ed-4778-898c-3f06e3a996c1" providerId="ADAL" clId="{6D794DA4-A4F0-4DA0-8A04-D5307251D6FB}" dt="2024-05-22T09:07:20.623" v="1316" actId="1076"/>
        <pc:sldMkLst>
          <pc:docMk/>
          <pc:sldMk cId="765777074" sldId="256"/>
        </pc:sldMkLst>
        <pc:spChg chg="mod">
          <ac:chgData name="MAGNUS, Kerri (NHS BRISTOL, NORTH SOMERSET AND SOUTH GLOUCESTERSHIRE ICB - 15C)" userId="18fe181a-d8ed-4778-898c-3f06e3a996c1" providerId="ADAL" clId="{6D794DA4-A4F0-4DA0-8A04-D5307251D6FB}" dt="2024-05-22T09:07:20.623" v="1316" actId="1076"/>
          <ac:spMkLst>
            <pc:docMk/>
            <pc:sldMk cId="765777074" sldId="256"/>
            <ac:spMk id="4" creationId="{8385BECF-FE51-416B-9E42-49DACB9C92BE}"/>
          </ac:spMkLst>
        </pc:spChg>
        <pc:spChg chg="mod">
          <ac:chgData name="MAGNUS, Kerri (NHS BRISTOL, NORTH SOMERSET AND SOUTH GLOUCESTERSHIRE ICB - 15C)" userId="18fe181a-d8ed-4778-898c-3f06e3a996c1" providerId="ADAL" clId="{6D794DA4-A4F0-4DA0-8A04-D5307251D6FB}" dt="2024-05-22T08:57:02.301" v="1303" actId="20577"/>
          <ac:spMkLst>
            <pc:docMk/>
            <pc:sldMk cId="765777074" sldId="256"/>
            <ac:spMk id="5" creationId="{71F36FDF-9D2D-4369-B9A3-B1945B5C8C36}"/>
          </ac:spMkLst>
        </pc:spChg>
        <pc:spChg chg="add del mod">
          <ac:chgData name="MAGNUS, Kerri (NHS BRISTOL, NORTH SOMERSET AND SOUTH GLOUCESTERSHIRE ICB - 15C)" userId="18fe181a-d8ed-4778-898c-3f06e3a996c1" providerId="ADAL" clId="{6D794DA4-A4F0-4DA0-8A04-D5307251D6FB}" dt="2024-05-16T22:27:56.181" v="141"/>
          <ac:spMkLst>
            <pc:docMk/>
            <pc:sldMk cId="765777074" sldId="256"/>
            <ac:spMk id="6" creationId="{9AF98336-F6C7-E321-A3C3-76544FE43000}"/>
          </ac:spMkLst>
        </pc:spChg>
        <pc:picChg chg="mod">
          <ac:chgData name="MAGNUS, Kerri (NHS BRISTOL, NORTH SOMERSET AND SOUTH GLOUCESTERSHIRE ICB - 15C)" userId="18fe181a-d8ed-4778-898c-3f06e3a996c1" providerId="ADAL" clId="{6D794DA4-A4F0-4DA0-8A04-D5307251D6FB}" dt="2024-05-16T22:27:50.939" v="138" actId="1076"/>
          <ac:picMkLst>
            <pc:docMk/>
            <pc:sldMk cId="765777074" sldId="256"/>
            <ac:picMk id="3" creationId="{CD1FFB9F-5120-64E2-D48B-B720EF786CE5}"/>
          </ac:picMkLst>
        </pc:picChg>
      </pc:sldChg>
      <pc:sldChg chg="modSp mod ord">
        <pc:chgData name="MAGNUS, Kerri (NHS BRISTOL, NORTH SOMERSET AND SOUTH GLOUCESTERSHIRE ICB - 15C)" userId="18fe181a-d8ed-4778-898c-3f06e3a996c1" providerId="ADAL" clId="{6D794DA4-A4F0-4DA0-8A04-D5307251D6FB}" dt="2024-05-16T22:28:37.278" v="166" actId="1076"/>
        <pc:sldMkLst>
          <pc:docMk/>
          <pc:sldMk cId="376003133" sldId="262"/>
        </pc:sldMkLst>
        <pc:spChg chg="mod">
          <ac:chgData name="MAGNUS, Kerri (NHS BRISTOL, NORTH SOMERSET AND SOUTH GLOUCESTERSHIRE ICB - 15C)" userId="18fe181a-d8ed-4778-898c-3f06e3a996c1" providerId="ADAL" clId="{6D794DA4-A4F0-4DA0-8A04-D5307251D6FB}" dt="2024-05-16T22:28:06.582" v="142" actId="122"/>
          <ac:spMkLst>
            <pc:docMk/>
            <pc:sldMk cId="376003133" sldId="262"/>
            <ac:spMk id="2" creationId="{3C9AED3A-56F1-4E05-AB18-449BC12B9597}"/>
          </ac:spMkLst>
        </pc:spChg>
        <pc:spChg chg="mod">
          <ac:chgData name="MAGNUS, Kerri (NHS BRISTOL, NORTH SOMERSET AND SOUTH GLOUCESTERSHIRE ICB - 15C)" userId="18fe181a-d8ed-4778-898c-3f06e3a996c1" providerId="ADAL" clId="{6D794DA4-A4F0-4DA0-8A04-D5307251D6FB}" dt="2024-05-16T22:28:37.278" v="166" actId="1076"/>
          <ac:spMkLst>
            <pc:docMk/>
            <pc:sldMk cId="376003133" sldId="262"/>
            <ac:spMk id="3" creationId="{CB82E39E-A51D-463B-BB19-14B4D17F09D4}"/>
          </ac:spMkLst>
        </pc:spChg>
      </pc:sldChg>
      <pc:sldChg chg="ord">
        <pc:chgData name="MAGNUS, Kerri (NHS BRISTOL, NORTH SOMERSET AND SOUTH GLOUCESTERSHIRE ICB - 15C)" userId="18fe181a-d8ed-4778-898c-3f06e3a996c1" providerId="ADAL" clId="{6D794DA4-A4F0-4DA0-8A04-D5307251D6FB}" dt="2024-05-16T22:18:16.853" v="7"/>
        <pc:sldMkLst>
          <pc:docMk/>
          <pc:sldMk cId="1716057840" sldId="271"/>
        </pc:sldMkLst>
      </pc:sldChg>
      <pc:sldChg chg="addSp delSp modSp mod ord modClrScheme delDesignElem chgLayout">
        <pc:chgData name="MAGNUS, Kerri (NHS BRISTOL, NORTH SOMERSET AND SOUTH GLOUCESTERSHIRE ICB - 15C)" userId="18fe181a-d8ed-4778-898c-3f06e3a996c1" providerId="ADAL" clId="{6D794DA4-A4F0-4DA0-8A04-D5307251D6FB}" dt="2024-06-04T08:15:43.146" v="1465" actId="113"/>
        <pc:sldMkLst>
          <pc:docMk/>
          <pc:sldMk cId="357213696" sldId="277"/>
        </pc:sldMkLst>
        <pc:spChg chg="mod ord">
          <ac:chgData name="MAGNUS, Kerri (NHS BRISTOL, NORTH SOMERSET AND SOUTH GLOUCESTERSHIRE ICB - 15C)" userId="18fe181a-d8ed-4778-898c-3f06e3a996c1" providerId="ADAL" clId="{6D794DA4-A4F0-4DA0-8A04-D5307251D6FB}" dt="2024-05-16T22:26:42.774" v="134" actId="122"/>
          <ac:spMkLst>
            <pc:docMk/>
            <pc:sldMk cId="357213696" sldId="277"/>
            <ac:spMk id="2" creationId="{CDB6AF3C-7C41-42D7-BB3A-16E7A7A6EF67}"/>
          </ac:spMkLst>
        </pc:spChg>
        <pc:spChg chg="del mod ord">
          <ac:chgData name="MAGNUS, Kerri (NHS BRISTOL, NORTH SOMERSET AND SOUTH GLOUCESTERSHIRE ICB - 15C)" userId="18fe181a-d8ed-4778-898c-3f06e3a996c1" providerId="ADAL" clId="{6D794DA4-A4F0-4DA0-8A04-D5307251D6FB}" dt="2024-05-16T22:21:01.099" v="42" actId="21"/>
          <ac:spMkLst>
            <pc:docMk/>
            <pc:sldMk cId="357213696" sldId="277"/>
            <ac:spMk id="3" creationId="{6775F6F6-657F-48D7-840E-F730F328A296}"/>
          </ac:spMkLst>
        </pc:spChg>
        <pc:spChg chg="add mod ord">
          <ac:chgData name="MAGNUS, Kerri (NHS BRISTOL, NORTH SOMERSET AND SOUTH GLOUCESTERSHIRE ICB - 15C)" userId="18fe181a-d8ed-4778-898c-3f06e3a996c1" providerId="ADAL" clId="{6D794DA4-A4F0-4DA0-8A04-D5307251D6FB}" dt="2024-05-16T22:28:44.632" v="167" actId="1076"/>
          <ac:spMkLst>
            <pc:docMk/>
            <pc:sldMk cId="357213696" sldId="277"/>
            <ac:spMk id="4" creationId="{C8D52C02-5284-E147-76EE-5ED1BB54919B}"/>
          </ac:spMkLst>
        </pc:spChg>
        <pc:spChg chg="add mod ord">
          <ac:chgData name="MAGNUS, Kerri (NHS BRISTOL, NORTH SOMERSET AND SOUTH GLOUCESTERSHIRE ICB - 15C)" userId="18fe181a-d8ed-4778-898c-3f06e3a996c1" providerId="ADAL" clId="{6D794DA4-A4F0-4DA0-8A04-D5307251D6FB}" dt="2024-05-16T22:28:52.592" v="169" actId="1076"/>
          <ac:spMkLst>
            <pc:docMk/>
            <pc:sldMk cId="357213696" sldId="277"/>
            <ac:spMk id="5" creationId="{A33CBEC2-E4A7-09E1-1799-1B9820C4BF3D}"/>
          </ac:spMkLst>
        </pc:spChg>
        <pc:spChg chg="add mod ord">
          <ac:chgData name="MAGNUS, Kerri (NHS BRISTOL, NORTH SOMERSET AND SOUTH GLOUCESTERSHIRE ICB - 15C)" userId="18fe181a-d8ed-4778-898c-3f06e3a996c1" providerId="ADAL" clId="{6D794DA4-A4F0-4DA0-8A04-D5307251D6FB}" dt="2024-06-04T08:15:24.818" v="1385" actId="27636"/>
          <ac:spMkLst>
            <pc:docMk/>
            <pc:sldMk cId="357213696" sldId="277"/>
            <ac:spMk id="6" creationId="{0CB60A2F-58C4-1666-BB89-1C1C5B5CFCB8}"/>
          </ac:spMkLst>
        </pc:spChg>
        <pc:spChg chg="add del mod">
          <ac:chgData name="MAGNUS, Kerri (NHS BRISTOL, NORTH SOMERSET AND SOUTH GLOUCESTERSHIRE ICB - 15C)" userId="18fe181a-d8ed-4778-898c-3f06e3a996c1" providerId="ADAL" clId="{6D794DA4-A4F0-4DA0-8A04-D5307251D6FB}" dt="2024-05-16T22:21:04.462" v="43"/>
          <ac:spMkLst>
            <pc:docMk/>
            <pc:sldMk cId="357213696" sldId="277"/>
            <ac:spMk id="8" creationId="{70FCD712-472F-1B3E-86B0-AE3D845EA256}"/>
          </ac:spMkLst>
        </pc:spChg>
        <pc:spChg chg="add mod">
          <ac:chgData name="MAGNUS, Kerri (NHS BRISTOL, NORTH SOMERSET AND SOUTH GLOUCESTERSHIRE ICB - 15C)" userId="18fe181a-d8ed-4778-898c-3f06e3a996c1" providerId="ADAL" clId="{6D794DA4-A4F0-4DA0-8A04-D5307251D6FB}" dt="2024-06-04T08:15:43.146" v="1465" actId="113"/>
          <ac:spMkLst>
            <pc:docMk/>
            <pc:sldMk cId="357213696" sldId="277"/>
            <ac:spMk id="9" creationId="{B4B5B22A-11D4-732C-6B79-3E579E6AC54A}"/>
          </ac:spMkLst>
        </pc:spChg>
        <pc:spChg chg="del">
          <ac:chgData name="MAGNUS, Kerri (NHS BRISTOL, NORTH SOMERSET AND SOUTH GLOUCESTERSHIRE ICB - 15C)" userId="18fe181a-d8ed-4778-898c-3f06e3a996c1" providerId="ADAL" clId="{6D794DA4-A4F0-4DA0-8A04-D5307251D6FB}" dt="2024-05-16T22:19:52.969" v="21" actId="700"/>
          <ac:spMkLst>
            <pc:docMk/>
            <pc:sldMk cId="357213696" sldId="277"/>
            <ac:spMk id="15" creationId="{777A147A-9ED8-46B4-8660-1B3C2AA880B5}"/>
          </ac:spMkLst>
        </pc:spChg>
        <pc:spChg chg="del">
          <ac:chgData name="MAGNUS, Kerri (NHS BRISTOL, NORTH SOMERSET AND SOUTH GLOUCESTERSHIRE ICB - 15C)" userId="18fe181a-d8ed-4778-898c-3f06e3a996c1" providerId="ADAL" clId="{6D794DA4-A4F0-4DA0-8A04-D5307251D6FB}" dt="2024-05-16T22:19:52.969" v="21" actId="700"/>
          <ac:spMkLst>
            <pc:docMk/>
            <pc:sldMk cId="357213696" sldId="277"/>
            <ac:spMk id="17" creationId="{5D6C15A0-C087-4593-8414-2B4EC1CDC3DE}"/>
          </ac:spMkLst>
        </pc:spChg>
      </pc:sldChg>
      <pc:sldChg chg="del ord">
        <pc:chgData name="MAGNUS, Kerri (NHS BRISTOL, NORTH SOMERSET AND SOUTH GLOUCESTERSHIRE ICB - 15C)" userId="18fe181a-d8ed-4778-898c-3f06e3a996c1" providerId="ADAL" clId="{6D794DA4-A4F0-4DA0-8A04-D5307251D6FB}" dt="2024-05-16T22:21:51.671" v="52" actId="2696"/>
        <pc:sldMkLst>
          <pc:docMk/>
          <pc:sldMk cId="44297208" sldId="284"/>
        </pc:sldMkLst>
      </pc:sldChg>
      <pc:sldChg chg="ord">
        <pc:chgData name="MAGNUS, Kerri (NHS BRISTOL, NORTH SOMERSET AND SOUTH GLOUCESTERSHIRE ICB - 15C)" userId="18fe181a-d8ed-4778-898c-3f06e3a996c1" providerId="ADAL" clId="{6D794DA4-A4F0-4DA0-8A04-D5307251D6FB}" dt="2024-05-16T22:35:20.679" v="665"/>
        <pc:sldMkLst>
          <pc:docMk/>
          <pc:sldMk cId="612497781" sldId="286"/>
        </pc:sldMkLst>
      </pc:sldChg>
      <pc:sldChg chg="ord">
        <pc:chgData name="MAGNUS, Kerri (NHS BRISTOL, NORTH SOMERSET AND SOUTH GLOUCESTERSHIRE ICB - 15C)" userId="18fe181a-d8ed-4778-898c-3f06e3a996c1" providerId="ADAL" clId="{6D794DA4-A4F0-4DA0-8A04-D5307251D6FB}" dt="2024-05-16T22:22:49.713" v="79"/>
        <pc:sldMkLst>
          <pc:docMk/>
          <pc:sldMk cId="1353295650" sldId="289"/>
        </pc:sldMkLst>
      </pc:sldChg>
      <pc:sldChg chg="addSp delSp modSp mod ord">
        <pc:chgData name="MAGNUS, Kerri (NHS BRISTOL, NORTH SOMERSET AND SOUTH GLOUCESTERSHIRE ICB - 15C)" userId="18fe181a-d8ed-4778-898c-3f06e3a996c1" providerId="ADAL" clId="{6D794DA4-A4F0-4DA0-8A04-D5307251D6FB}" dt="2024-05-16T22:49:35.280" v="905"/>
        <pc:sldMkLst>
          <pc:docMk/>
          <pc:sldMk cId="177499552" sldId="291"/>
        </pc:sldMkLst>
        <pc:spChg chg="mod">
          <ac:chgData name="MAGNUS, Kerri (NHS BRISTOL, NORTH SOMERSET AND SOUTH GLOUCESTERSHIRE ICB - 15C)" userId="18fe181a-d8ed-4778-898c-3f06e3a996c1" providerId="ADAL" clId="{6D794DA4-A4F0-4DA0-8A04-D5307251D6FB}" dt="2024-05-16T22:40:21.630" v="758"/>
          <ac:spMkLst>
            <pc:docMk/>
            <pc:sldMk cId="177499552" sldId="291"/>
            <ac:spMk id="2" creationId="{3BE31D87-81DB-5512-4A33-2F189666DD30}"/>
          </ac:spMkLst>
        </pc:spChg>
        <pc:spChg chg="add mod">
          <ac:chgData name="MAGNUS, Kerri (NHS BRISTOL, NORTH SOMERSET AND SOUTH GLOUCESTERSHIRE ICB - 15C)" userId="18fe181a-d8ed-4778-898c-3f06e3a996c1" providerId="ADAL" clId="{6D794DA4-A4F0-4DA0-8A04-D5307251D6FB}" dt="2024-05-16T22:46:53.860" v="856" actId="208"/>
          <ac:spMkLst>
            <pc:docMk/>
            <pc:sldMk cId="177499552" sldId="291"/>
            <ac:spMk id="4" creationId="{FD37FC34-42BB-A8A1-D66C-115C798803FD}"/>
          </ac:spMkLst>
        </pc:spChg>
        <pc:spChg chg="del mod topLvl">
          <ac:chgData name="MAGNUS, Kerri (NHS BRISTOL, NORTH SOMERSET AND SOUTH GLOUCESTERSHIRE ICB - 15C)" userId="18fe181a-d8ed-4778-898c-3f06e3a996c1" providerId="ADAL" clId="{6D794DA4-A4F0-4DA0-8A04-D5307251D6FB}" dt="2024-05-16T22:42:54.749" v="802" actId="21"/>
          <ac:spMkLst>
            <pc:docMk/>
            <pc:sldMk cId="177499552" sldId="291"/>
            <ac:spMk id="12" creationId="{D6EFDAC3-2DF5-77EF-CDCC-ABC00470E179}"/>
          </ac:spMkLst>
        </pc:spChg>
        <pc:spChg chg="mod topLvl">
          <ac:chgData name="MAGNUS, Kerri (NHS BRISTOL, NORTH SOMERSET AND SOUTH GLOUCESTERSHIRE ICB - 15C)" userId="18fe181a-d8ed-4778-898c-3f06e3a996c1" providerId="ADAL" clId="{6D794DA4-A4F0-4DA0-8A04-D5307251D6FB}" dt="2024-05-16T22:48:35.754" v="897" actId="113"/>
          <ac:spMkLst>
            <pc:docMk/>
            <pc:sldMk cId="177499552" sldId="291"/>
            <ac:spMk id="13" creationId="{06693BC4-B9F4-A14D-CD1D-EF6AC654CE96}"/>
          </ac:spMkLst>
        </pc:spChg>
        <pc:spChg chg="del topLvl">
          <ac:chgData name="MAGNUS, Kerri (NHS BRISTOL, NORTH SOMERSET AND SOUTH GLOUCESTERSHIRE ICB - 15C)" userId="18fe181a-d8ed-4778-898c-3f06e3a996c1" providerId="ADAL" clId="{6D794DA4-A4F0-4DA0-8A04-D5307251D6FB}" dt="2024-05-16T22:42:16.684" v="793" actId="21"/>
          <ac:spMkLst>
            <pc:docMk/>
            <pc:sldMk cId="177499552" sldId="291"/>
            <ac:spMk id="15" creationId="{A48BC84E-A17D-9276-D9F7-5D1735CAFC2C}"/>
          </ac:spMkLst>
        </pc:spChg>
        <pc:spChg chg="mod topLvl">
          <ac:chgData name="MAGNUS, Kerri (NHS BRISTOL, NORTH SOMERSET AND SOUTH GLOUCESTERSHIRE ICB - 15C)" userId="18fe181a-d8ed-4778-898c-3f06e3a996c1" providerId="ADAL" clId="{6D794DA4-A4F0-4DA0-8A04-D5307251D6FB}" dt="2024-05-16T22:48:18.125" v="892" actId="20577"/>
          <ac:spMkLst>
            <pc:docMk/>
            <pc:sldMk cId="177499552" sldId="291"/>
            <ac:spMk id="16" creationId="{09F36D00-050D-269D-D64F-5F9368A4AC52}"/>
          </ac:spMkLst>
        </pc:spChg>
        <pc:spChg chg="del mod topLvl">
          <ac:chgData name="MAGNUS, Kerri (NHS BRISTOL, NORTH SOMERSET AND SOUTH GLOUCESTERSHIRE ICB - 15C)" userId="18fe181a-d8ed-4778-898c-3f06e3a996c1" providerId="ADAL" clId="{6D794DA4-A4F0-4DA0-8A04-D5307251D6FB}" dt="2024-05-16T22:43:22.252" v="811" actId="21"/>
          <ac:spMkLst>
            <pc:docMk/>
            <pc:sldMk cId="177499552" sldId="291"/>
            <ac:spMk id="18" creationId="{6BAD63DB-D121-DFA3-A9EF-E242F0D60217}"/>
          </ac:spMkLst>
        </pc:spChg>
        <pc:spChg chg="mod topLvl">
          <ac:chgData name="MAGNUS, Kerri (NHS BRISTOL, NORTH SOMERSET AND SOUTH GLOUCESTERSHIRE ICB - 15C)" userId="18fe181a-d8ed-4778-898c-3f06e3a996c1" providerId="ADAL" clId="{6D794DA4-A4F0-4DA0-8A04-D5307251D6FB}" dt="2024-05-16T22:48:40.746" v="899" actId="113"/>
          <ac:spMkLst>
            <pc:docMk/>
            <pc:sldMk cId="177499552" sldId="291"/>
            <ac:spMk id="19" creationId="{03E0079A-D42C-6B8E-5331-B396E5C2B84C}"/>
          </ac:spMkLst>
        </pc:spChg>
        <pc:spChg chg="del topLvl">
          <ac:chgData name="MAGNUS, Kerri (NHS BRISTOL, NORTH SOMERSET AND SOUTH GLOUCESTERSHIRE ICB - 15C)" userId="18fe181a-d8ed-4778-898c-3f06e3a996c1" providerId="ADAL" clId="{6D794DA4-A4F0-4DA0-8A04-D5307251D6FB}" dt="2024-05-16T22:42:08.454" v="790" actId="21"/>
          <ac:spMkLst>
            <pc:docMk/>
            <pc:sldMk cId="177499552" sldId="291"/>
            <ac:spMk id="21" creationId="{05C5B97D-6D5C-7F22-1440-682CF3E005D1}"/>
          </ac:spMkLst>
        </pc:spChg>
        <pc:spChg chg="mod topLvl">
          <ac:chgData name="MAGNUS, Kerri (NHS BRISTOL, NORTH SOMERSET AND SOUTH GLOUCESTERSHIRE ICB - 15C)" userId="18fe181a-d8ed-4778-898c-3f06e3a996c1" providerId="ADAL" clId="{6D794DA4-A4F0-4DA0-8A04-D5307251D6FB}" dt="2024-05-16T22:48:44.358" v="900" actId="113"/>
          <ac:spMkLst>
            <pc:docMk/>
            <pc:sldMk cId="177499552" sldId="291"/>
            <ac:spMk id="22" creationId="{DF702ACC-9C47-380F-C9A3-BC6094EC0557}"/>
          </ac:spMkLst>
        </pc:spChg>
        <pc:spChg chg="del topLvl">
          <ac:chgData name="MAGNUS, Kerri (NHS BRISTOL, NORTH SOMERSET AND SOUTH GLOUCESTERSHIRE ICB - 15C)" userId="18fe181a-d8ed-4778-898c-3f06e3a996c1" providerId="ADAL" clId="{6D794DA4-A4F0-4DA0-8A04-D5307251D6FB}" dt="2024-05-16T22:44:12.466" v="822" actId="21"/>
          <ac:spMkLst>
            <pc:docMk/>
            <pc:sldMk cId="177499552" sldId="291"/>
            <ac:spMk id="27" creationId="{232FEA31-AEBC-6147-6CFB-7CCF23A698B2}"/>
          </ac:spMkLst>
        </pc:spChg>
        <pc:spChg chg="mod topLvl">
          <ac:chgData name="MAGNUS, Kerri (NHS BRISTOL, NORTH SOMERSET AND SOUTH GLOUCESTERSHIRE ICB - 15C)" userId="18fe181a-d8ed-4778-898c-3f06e3a996c1" providerId="ADAL" clId="{6D794DA4-A4F0-4DA0-8A04-D5307251D6FB}" dt="2024-05-16T22:48:52.238" v="902" actId="113"/>
          <ac:spMkLst>
            <pc:docMk/>
            <pc:sldMk cId="177499552" sldId="291"/>
            <ac:spMk id="28" creationId="{BB065546-1778-FD7A-BC14-7E482E747D9E}"/>
          </ac:spMkLst>
        </pc:spChg>
        <pc:spChg chg="del mod topLvl">
          <ac:chgData name="MAGNUS, Kerri (NHS BRISTOL, NORTH SOMERSET AND SOUTH GLOUCESTERSHIRE ICB - 15C)" userId="18fe181a-d8ed-4778-898c-3f06e3a996c1" providerId="ADAL" clId="{6D794DA4-A4F0-4DA0-8A04-D5307251D6FB}" dt="2024-05-16T22:44:22.473" v="825" actId="21"/>
          <ac:spMkLst>
            <pc:docMk/>
            <pc:sldMk cId="177499552" sldId="291"/>
            <ac:spMk id="30" creationId="{43C4DA4C-A495-B3F9-310E-E86E1FD92D0E}"/>
          </ac:spMkLst>
        </pc:spChg>
        <pc:spChg chg="mod topLvl">
          <ac:chgData name="MAGNUS, Kerri (NHS BRISTOL, NORTH SOMERSET AND SOUTH GLOUCESTERSHIRE ICB - 15C)" userId="18fe181a-d8ed-4778-898c-3f06e3a996c1" providerId="ADAL" clId="{6D794DA4-A4F0-4DA0-8A04-D5307251D6FB}" dt="2024-05-16T22:46:41.229" v="853" actId="123"/>
          <ac:spMkLst>
            <pc:docMk/>
            <pc:sldMk cId="177499552" sldId="291"/>
            <ac:spMk id="31" creationId="{6E914964-17C2-3287-C16F-8EFE6BAF511B}"/>
          </ac:spMkLst>
        </pc:spChg>
        <pc:spChg chg="del topLvl">
          <ac:chgData name="MAGNUS, Kerri (NHS BRISTOL, NORTH SOMERSET AND SOUTH GLOUCESTERSHIRE ICB - 15C)" userId="18fe181a-d8ed-4778-898c-3f06e3a996c1" providerId="ADAL" clId="{6D794DA4-A4F0-4DA0-8A04-D5307251D6FB}" dt="2024-05-16T22:43:43.607" v="815" actId="21"/>
          <ac:spMkLst>
            <pc:docMk/>
            <pc:sldMk cId="177499552" sldId="291"/>
            <ac:spMk id="33" creationId="{F0BFFA18-FE2B-271C-2AAF-4EABA7A7E694}"/>
          </ac:spMkLst>
        </pc:spChg>
        <pc:spChg chg="mod topLvl">
          <ac:chgData name="MAGNUS, Kerri (NHS BRISTOL, NORTH SOMERSET AND SOUTH GLOUCESTERSHIRE ICB - 15C)" userId="18fe181a-d8ed-4778-898c-3f06e3a996c1" providerId="ADAL" clId="{6D794DA4-A4F0-4DA0-8A04-D5307251D6FB}" dt="2024-05-16T22:48:48.173" v="901" actId="113"/>
          <ac:spMkLst>
            <pc:docMk/>
            <pc:sldMk cId="177499552" sldId="291"/>
            <ac:spMk id="34" creationId="{AA92659A-1F30-B10E-4F76-BD9FA8E25B0A}"/>
          </ac:spMkLst>
        </pc:spChg>
        <pc:spChg chg="mod">
          <ac:chgData name="MAGNUS, Kerri (NHS BRISTOL, NORTH SOMERSET AND SOUTH GLOUCESTERSHIRE ICB - 15C)" userId="18fe181a-d8ed-4778-898c-3f06e3a996c1" providerId="ADAL" clId="{6D794DA4-A4F0-4DA0-8A04-D5307251D6FB}" dt="2024-05-16T22:47:16.390" v="858" actId="207"/>
          <ac:spMkLst>
            <pc:docMk/>
            <pc:sldMk cId="177499552" sldId="291"/>
            <ac:spMk id="39" creationId="{58925642-11EF-8D5A-3933-66EED8CA42DF}"/>
          </ac:spMkLst>
        </pc:spChg>
        <pc:spChg chg="mod">
          <ac:chgData name="MAGNUS, Kerri (NHS BRISTOL, NORTH SOMERSET AND SOUTH GLOUCESTERSHIRE ICB - 15C)" userId="18fe181a-d8ed-4778-898c-3f06e3a996c1" providerId="ADAL" clId="{6D794DA4-A4F0-4DA0-8A04-D5307251D6FB}" dt="2024-05-16T22:40:58.289" v="766" actId="1076"/>
          <ac:spMkLst>
            <pc:docMk/>
            <pc:sldMk cId="177499552" sldId="291"/>
            <ac:spMk id="40" creationId="{4DC0C03C-DA27-DFF6-C5D0-622C83E0C8A2}"/>
          </ac:spMkLst>
        </pc:spChg>
        <pc:spChg chg="mod">
          <ac:chgData name="MAGNUS, Kerri (NHS BRISTOL, NORTH SOMERSET AND SOUTH GLOUCESTERSHIRE ICB - 15C)" userId="18fe181a-d8ed-4778-898c-3f06e3a996c1" providerId="ADAL" clId="{6D794DA4-A4F0-4DA0-8A04-D5307251D6FB}" dt="2024-05-16T22:47:22.112" v="860" actId="207"/>
          <ac:spMkLst>
            <pc:docMk/>
            <pc:sldMk cId="177499552" sldId="291"/>
            <ac:spMk id="42" creationId="{DE7054A7-B7C5-3EF9-4B60-725B938BE3A6}"/>
          </ac:spMkLst>
        </pc:spChg>
        <pc:spChg chg="mod">
          <ac:chgData name="MAGNUS, Kerri (NHS BRISTOL, NORTH SOMERSET AND SOUTH GLOUCESTERSHIRE ICB - 15C)" userId="18fe181a-d8ed-4778-898c-3f06e3a996c1" providerId="ADAL" clId="{6D794DA4-A4F0-4DA0-8A04-D5307251D6FB}" dt="2024-05-16T22:47:19.227" v="859" actId="207"/>
          <ac:spMkLst>
            <pc:docMk/>
            <pc:sldMk cId="177499552" sldId="291"/>
            <ac:spMk id="43" creationId="{264E66A2-9C8A-0147-FB57-17F23B9DE715}"/>
          </ac:spMkLst>
        </pc:spChg>
        <pc:spChg chg="del topLvl">
          <ac:chgData name="MAGNUS, Kerri (NHS BRISTOL, NORTH SOMERSET AND SOUTH GLOUCESTERSHIRE ICB - 15C)" userId="18fe181a-d8ed-4778-898c-3f06e3a996c1" providerId="ADAL" clId="{6D794DA4-A4F0-4DA0-8A04-D5307251D6FB}" dt="2024-05-16T22:42:44.811" v="799" actId="21"/>
          <ac:spMkLst>
            <pc:docMk/>
            <pc:sldMk cId="177499552" sldId="291"/>
            <ac:spMk id="48" creationId="{F3531105-1F45-DD15-BCC5-CE6732EA5D1E}"/>
          </ac:spMkLst>
        </pc:spChg>
        <pc:spChg chg="mod topLvl">
          <ac:chgData name="MAGNUS, Kerri (NHS BRISTOL, NORTH SOMERSET AND SOUTH GLOUCESTERSHIRE ICB - 15C)" userId="18fe181a-d8ed-4778-898c-3f06e3a996c1" providerId="ADAL" clId="{6D794DA4-A4F0-4DA0-8A04-D5307251D6FB}" dt="2024-05-16T22:48:59.285" v="903" actId="113"/>
          <ac:spMkLst>
            <pc:docMk/>
            <pc:sldMk cId="177499552" sldId="291"/>
            <ac:spMk id="49" creationId="{E2CA8FB4-4481-324A-FCE8-4BE8A57892BA}"/>
          </ac:spMkLst>
        </pc:spChg>
        <pc:spChg chg="del topLvl">
          <ac:chgData name="MAGNUS, Kerri (NHS BRISTOL, NORTH SOMERSET AND SOUTH GLOUCESTERSHIRE ICB - 15C)" userId="18fe181a-d8ed-4778-898c-3f06e3a996c1" providerId="ADAL" clId="{6D794DA4-A4F0-4DA0-8A04-D5307251D6FB}" dt="2024-05-16T22:43:02.136" v="805" actId="21"/>
          <ac:spMkLst>
            <pc:docMk/>
            <pc:sldMk cId="177499552" sldId="291"/>
            <ac:spMk id="51" creationId="{70C16ADE-823F-A00C-8E30-6682ABB162BB}"/>
          </ac:spMkLst>
        </pc:spChg>
        <pc:spChg chg="mod topLvl">
          <ac:chgData name="MAGNUS, Kerri (NHS BRISTOL, NORTH SOMERSET AND SOUTH GLOUCESTERSHIRE ICB - 15C)" userId="18fe181a-d8ed-4778-898c-3f06e3a996c1" providerId="ADAL" clId="{6D794DA4-A4F0-4DA0-8A04-D5307251D6FB}" dt="2024-05-16T22:48:38.180" v="898" actId="113"/>
          <ac:spMkLst>
            <pc:docMk/>
            <pc:sldMk cId="177499552" sldId="291"/>
            <ac:spMk id="52" creationId="{BC200D4F-A4F5-F9C1-71C7-B1D078B89CC2}"/>
          </ac:spMkLst>
        </pc:spChg>
        <pc:grpChg chg="del mod">
          <ac:chgData name="MAGNUS, Kerri (NHS BRISTOL, NORTH SOMERSET AND SOUTH GLOUCESTERSHIRE ICB - 15C)" userId="18fe181a-d8ed-4778-898c-3f06e3a996c1" providerId="ADAL" clId="{6D794DA4-A4F0-4DA0-8A04-D5307251D6FB}" dt="2024-05-16T22:42:54.749" v="802" actId="21"/>
          <ac:grpSpMkLst>
            <pc:docMk/>
            <pc:sldMk cId="177499552" sldId="291"/>
            <ac:grpSpMk id="11" creationId="{A1D69910-D266-CF03-C3F6-F8E3D2D4DB7A}"/>
          </ac:grpSpMkLst>
        </pc:grpChg>
        <pc:grpChg chg="del mod">
          <ac:chgData name="MAGNUS, Kerri (NHS BRISTOL, NORTH SOMERSET AND SOUTH GLOUCESTERSHIRE ICB - 15C)" userId="18fe181a-d8ed-4778-898c-3f06e3a996c1" providerId="ADAL" clId="{6D794DA4-A4F0-4DA0-8A04-D5307251D6FB}" dt="2024-05-16T22:42:16.684" v="793" actId="21"/>
          <ac:grpSpMkLst>
            <pc:docMk/>
            <pc:sldMk cId="177499552" sldId="291"/>
            <ac:grpSpMk id="14" creationId="{572E5E30-DBC4-BA23-0CF5-426C49077DA5}"/>
          </ac:grpSpMkLst>
        </pc:grpChg>
        <pc:grpChg chg="del mod">
          <ac:chgData name="MAGNUS, Kerri (NHS BRISTOL, NORTH SOMERSET AND SOUTH GLOUCESTERSHIRE ICB - 15C)" userId="18fe181a-d8ed-4778-898c-3f06e3a996c1" providerId="ADAL" clId="{6D794DA4-A4F0-4DA0-8A04-D5307251D6FB}" dt="2024-05-16T22:43:22.252" v="811" actId="21"/>
          <ac:grpSpMkLst>
            <pc:docMk/>
            <pc:sldMk cId="177499552" sldId="291"/>
            <ac:grpSpMk id="17" creationId="{416849AB-E51D-BFCC-4F4F-A5F27DE46A1A}"/>
          </ac:grpSpMkLst>
        </pc:grpChg>
        <pc:grpChg chg="add del mod">
          <ac:chgData name="MAGNUS, Kerri (NHS BRISTOL, NORTH SOMERSET AND SOUTH GLOUCESTERSHIRE ICB - 15C)" userId="18fe181a-d8ed-4778-898c-3f06e3a996c1" providerId="ADAL" clId="{6D794DA4-A4F0-4DA0-8A04-D5307251D6FB}" dt="2024-05-16T22:42:08.454" v="790" actId="21"/>
          <ac:grpSpMkLst>
            <pc:docMk/>
            <pc:sldMk cId="177499552" sldId="291"/>
            <ac:grpSpMk id="20" creationId="{717CA131-42CB-3306-77E8-FF513DA8CE06}"/>
          </ac:grpSpMkLst>
        </pc:grpChg>
        <pc:grpChg chg="del">
          <ac:chgData name="MAGNUS, Kerri (NHS BRISTOL, NORTH SOMERSET AND SOUTH GLOUCESTERSHIRE ICB - 15C)" userId="18fe181a-d8ed-4778-898c-3f06e3a996c1" providerId="ADAL" clId="{6D794DA4-A4F0-4DA0-8A04-D5307251D6FB}" dt="2024-05-16T22:44:12.466" v="822" actId="21"/>
          <ac:grpSpMkLst>
            <pc:docMk/>
            <pc:sldMk cId="177499552" sldId="291"/>
            <ac:grpSpMk id="26" creationId="{65B380E7-2BB3-D8B1-2A42-6C6E60779D69}"/>
          </ac:grpSpMkLst>
        </pc:grpChg>
        <pc:grpChg chg="del">
          <ac:chgData name="MAGNUS, Kerri (NHS BRISTOL, NORTH SOMERSET AND SOUTH GLOUCESTERSHIRE ICB - 15C)" userId="18fe181a-d8ed-4778-898c-3f06e3a996c1" providerId="ADAL" clId="{6D794DA4-A4F0-4DA0-8A04-D5307251D6FB}" dt="2024-05-16T22:44:22.473" v="825" actId="21"/>
          <ac:grpSpMkLst>
            <pc:docMk/>
            <pc:sldMk cId="177499552" sldId="291"/>
            <ac:grpSpMk id="29" creationId="{B91B86E7-8681-E765-DB0B-4D9CF6065774}"/>
          </ac:grpSpMkLst>
        </pc:grpChg>
        <pc:grpChg chg="del mod">
          <ac:chgData name="MAGNUS, Kerri (NHS BRISTOL, NORTH SOMERSET AND SOUTH GLOUCESTERSHIRE ICB - 15C)" userId="18fe181a-d8ed-4778-898c-3f06e3a996c1" providerId="ADAL" clId="{6D794DA4-A4F0-4DA0-8A04-D5307251D6FB}" dt="2024-05-16T22:43:43.607" v="815" actId="21"/>
          <ac:grpSpMkLst>
            <pc:docMk/>
            <pc:sldMk cId="177499552" sldId="291"/>
            <ac:grpSpMk id="32" creationId="{8CA986EB-70B7-70AC-8C45-C46F1DDA9B10}"/>
          </ac:grpSpMkLst>
        </pc:grpChg>
        <pc:grpChg chg="add del mod">
          <ac:chgData name="MAGNUS, Kerri (NHS BRISTOL, NORTH SOMERSET AND SOUTH GLOUCESTERSHIRE ICB - 15C)" userId="18fe181a-d8ed-4778-898c-3f06e3a996c1" providerId="ADAL" clId="{6D794DA4-A4F0-4DA0-8A04-D5307251D6FB}" dt="2024-05-16T22:42:44.811" v="799" actId="21"/>
          <ac:grpSpMkLst>
            <pc:docMk/>
            <pc:sldMk cId="177499552" sldId="291"/>
            <ac:grpSpMk id="47" creationId="{2C3C8408-DC2D-2F55-3770-971875D9F8BA}"/>
          </ac:grpSpMkLst>
        </pc:grpChg>
        <pc:grpChg chg="del">
          <ac:chgData name="MAGNUS, Kerri (NHS BRISTOL, NORTH SOMERSET AND SOUTH GLOUCESTERSHIRE ICB - 15C)" userId="18fe181a-d8ed-4778-898c-3f06e3a996c1" providerId="ADAL" clId="{6D794DA4-A4F0-4DA0-8A04-D5307251D6FB}" dt="2024-05-16T22:43:02.136" v="805" actId="21"/>
          <ac:grpSpMkLst>
            <pc:docMk/>
            <pc:sldMk cId="177499552" sldId="291"/>
            <ac:grpSpMk id="50" creationId="{7A982743-8FE8-3E6A-A552-4B29BC61553E}"/>
          </ac:grpSpMkLst>
        </pc:grpChg>
      </pc:sldChg>
      <pc:sldChg chg="ord">
        <pc:chgData name="MAGNUS, Kerri (NHS BRISTOL, NORTH SOMERSET AND SOUTH GLOUCESTERSHIRE ICB - 15C)" userId="18fe181a-d8ed-4778-898c-3f06e3a996c1" providerId="ADAL" clId="{6D794DA4-A4F0-4DA0-8A04-D5307251D6FB}" dt="2024-05-16T22:18:25.953" v="9"/>
        <pc:sldMkLst>
          <pc:docMk/>
          <pc:sldMk cId="436184055" sldId="294"/>
        </pc:sldMkLst>
      </pc:sldChg>
      <pc:sldChg chg="del ord">
        <pc:chgData name="MAGNUS, Kerri (NHS BRISTOL, NORTH SOMERSET AND SOUTH GLOUCESTERSHIRE ICB - 15C)" userId="18fe181a-d8ed-4778-898c-3f06e3a996c1" providerId="ADAL" clId="{6D794DA4-A4F0-4DA0-8A04-D5307251D6FB}" dt="2024-05-16T22:34:54.827" v="661" actId="2696"/>
        <pc:sldMkLst>
          <pc:docMk/>
          <pc:sldMk cId="248424080" sldId="295"/>
        </pc:sldMkLst>
      </pc:sldChg>
      <pc:sldChg chg="modSp new mod ord">
        <pc:chgData name="MAGNUS, Kerri (NHS BRISTOL, NORTH SOMERSET AND SOUTH GLOUCESTERSHIRE ICB - 15C)" userId="18fe181a-d8ed-4778-898c-3f06e3a996c1" providerId="ADAL" clId="{6D794DA4-A4F0-4DA0-8A04-D5307251D6FB}" dt="2024-05-16T22:53:12.067" v="1141" actId="20577"/>
        <pc:sldMkLst>
          <pc:docMk/>
          <pc:sldMk cId="2512950021" sldId="296"/>
        </pc:sldMkLst>
        <pc:spChg chg="mod">
          <ac:chgData name="MAGNUS, Kerri (NHS BRISTOL, NORTH SOMERSET AND SOUTH GLOUCESTERSHIRE ICB - 15C)" userId="18fe181a-d8ed-4778-898c-3f06e3a996c1" providerId="ADAL" clId="{6D794DA4-A4F0-4DA0-8A04-D5307251D6FB}" dt="2024-05-16T22:53:12.067" v="1141" actId="20577"/>
          <ac:spMkLst>
            <pc:docMk/>
            <pc:sldMk cId="2512950021" sldId="296"/>
            <ac:spMk id="2" creationId="{E10CA944-D7E9-8120-D959-9BDAD3986A38}"/>
          </ac:spMkLst>
        </pc:spChg>
      </pc:sldChg>
      <pc:sldChg chg="addSp modSp new mod ord modClrScheme chgLayout">
        <pc:chgData name="MAGNUS, Kerri (NHS BRISTOL, NORTH SOMERSET AND SOUTH GLOUCESTERSHIRE ICB - 15C)" userId="18fe181a-d8ed-4778-898c-3f06e3a996c1" providerId="ADAL" clId="{6D794DA4-A4F0-4DA0-8A04-D5307251D6FB}" dt="2024-05-22T08:57:51.740" v="1315" actId="20577"/>
        <pc:sldMkLst>
          <pc:docMk/>
          <pc:sldMk cId="2895665545" sldId="297"/>
        </pc:sldMkLst>
        <pc:spChg chg="mod ord">
          <ac:chgData name="MAGNUS, Kerri (NHS BRISTOL, NORTH SOMERSET AND SOUTH GLOUCESTERSHIRE ICB - 15C)" userId="18fe181a-d8ed-4778-898c-3f06e3a996c1" providerId="ADAL" clId="{6D794DA4-A4F0-4DA0-8A04-D5307251D6FB}" dt="2024-05-22T08:57:51.740" v="1315" actId="20577"/>
          <ac:spMkLst>
            <pc:docMk/>
            <pc:sldMk cId="2895665545" sldId="297"/>
            <ac:spMk id="2" creationId="{D81AACDD-1291-18B9-3A2D-0864BE38854D}"/>
          </ac:spMkLst>
        </pc:spChg>
        <pc:spChg chg="mod ord">
          <ac:chgData name="MAGNUS, Kerri (NHS BRISTOL, NORTH SOMERSET AND SOUTH GLOUCESTERSHIRE ICB - 15C)" userId="18fe181a-d8ed-4778-898c-3f06e3a996c1" providerId="ADAL" clId="{6D794DA4-A4F0-4DA0-8A04-D5307251D6FB}" dt="2024-05-22T08:57:41.422" v="1306" actId="12"/>
          <ac:spMkLst>
            <pc:docMk/>
            <pc:sldMk cId="2895665545" sldId="297"/>
            <ac:spMk id="3" creationId="{29083A20-F743-8BA4-F66C-F86AFEEDABD8}"/>
          </ac:spMkLst>
        </pc:spChg>
        <pc:spChg chg="add mod ord">
          <ac:chgData name="MAGNUS, Kerri (NHS BRISTOL, NORTH SOMERSET AND SOUTH GLOUCESTERSHIRE ICB - 15C)" userId="18fe181a-d8ed-4778-898c-3f06e3a996c1" providerId="ADAL" clId="{6D794DA4-A4F0-4DA0-8A04-D5307251D6FB}" dt="2024-05-22T08:56:24.819" v="1271" actId="27636"/>
          <ac:spMkLst>
            <pc:docMk/>
            <pc:sldMk cId="2895665545" sldId="297"/>
            <ac:spMk id="4" creationId="{E6FE5D4D-84E0-1D3B-6A05-EA23D69D2786}"/>
          </ac:spMkLst>
        </pc:spChg>
      </pc:sldChg>
      <pc:sldChg chg="addSp delSp modSp new mod modClrScheme chgLayout">
        <pc:chgData name="MAGNUS, Kerri (NHS BRISTOL, NORTH SOMERSET AND SOUTH GLOUCESTERSHIRE ICB - 15C)" userId="18fe181a-d8ed-4778-898c-3f06e3a996c1" providerId="ADAL" clId="{6D794DA4-A4F0-4DA0-8A04-D5307251D6FB}" dt="2024-05-22T09:12:45.581" v="1382" actId="20577"/>
        <pc:sldMkLst>
          <pc:docMk/>
          <pc:sldMk cId="245484606" sldId="298"/>
        </pc:sldMkLst>
        <pc:spChg chg="del mod ord">
          <ac:chgData name="MAGNUS, Kerri (NHS BRISTOL, NORTH SOMERSET AND SOUTH GLOUCESTERSHIRE ICB - 15C)" userId="18fe181a-d8ed-4778-898c-3f06e3a996c1" providerId="ADAL" clId="{6D794DA4-A4F0-4DA0-8A04-D5307251D6FB}" dt="2024-05-22T08:55:00.825" v="1190" actId="700"/>
          <ac:spMkLst>
            <pc:docMk/>
            <pc:sldMk cId="245484606" sldId="298"/>
            <ac:spMk id="2" creationId="{6CF25FF4-A546-5668-2350-AF24570D65EC}"/>
          </ac:spMkLst>
        </pc:spChg>
        <pc:spChg chg="del">
          <ac:chgData name="MAGNUS, Kerri (NHS BRISTOL, NORTH SOMERSET AND SOUTH GLOUCESTERSHIRE ICB - 15C)" userId="18fe181a-d8ed-4778-898c-3f06e3a996c1" providerId="ADAL" clId="{6D794DA4-A4F0-4DA0-8A04-D5307251D6FB}" dt="2024-05-22T08:55:00.825" v="1190" actId="700"/>
          <ac:spMkLst>
            <pc:docMk/>
            <pc:sldMk cId="245484606" sldId="298"/>
            <ac:spMk id="3" creationId="{0A68F32E-E74B-8BD5-0C94-6DAA5CDF3D44}"/>
          </ac:spMkLst>
        </pc:spChg>
        <pc:spChg chg="del mod ord">
          <ac:chgData name="MAGNUS, Kerri (NHS BRISTOL, NORTH SOMERSET AND SOUTH GLOUCESTERSHIRE ICB - 15C)" userId="18fe181a-d8ed-4778-898c-3f06e3a996c1" providerId="ADAL" clId="{6D794DA4-A4F0-4DA0-8A04-D5307251D6FB}" dt="2024-05-22T08:55:00.825" v="1190" actId="700"/>
          <ac:spMkLst>
            <pc:docMk/>
            <pc:sldMk cId="245484606" sldId="298"/>
            <ac:spMk id="4" creationId="{248FCC8D-732C-8534-8B36-CDF0966D438C}"/>
          </ac:spMkLst>
        </pc:spChg>
        <pc:spChg chg="del">
          <ac:chgData name="MAGNUS, Kerri (NHS BRISTOL, NORTH SOMERSET AND SOUTH GLOUCESTERSHIRE ICB - 15C)" userId="18fe181a-d8ed-4778-898c-3f06e3a996c1" providerId="ADAL" clId="{6D794DA4-A4F0-4DA0-8A04-D5307251D6FB}" dt="2024-05-22T08:55:00.825" v="1190" actId="700"/>
          <ac:spMkLst>
            <pc:docMk/>
            <pc:sldMk cId="245484606" sldId="298"/>
            <ac:spMk id="5" creationId="{9B8F708C-74BE-7F81-147D-A789D999ADC7}"/>
          </ac:spMkLst>
        </pc:spChg>
        <pc:spChg chg="del">
          <ac:chgData name="MAGNUS, Kerri (NHS BRISTOL, NORTH SOMERSET AND SOUTH GLOUCESTERSHIRE ICB - 15C)" userId="18fe181a-d8ed-4778-898c-3f06e3a996c1" providerId="ADAL" clId="{6D794DA4-A4F0-4DA0-8A04-D5307251D6FB}" dt="2024-05-22T08:55:00.825" v="1190" actId="700"/>
          <ac:spMkLst>
            <pc:docMk/>
            <pc:sldMk cId="245484606" sldId="298"/>
            <ac:spMk id="6" creationId="{CF1C25B7-5132-0A69-B409-AFBFC1E248ED}"/>
          </ac:spMkLst>
        </pc:spChg>
        <pc:spChg chg="add mod ord">
          <ac:chgData name="MAGNUS, Kerri (NHS BRISTOL, NORTH SOMERSET AND SOUTH GLOUCESTERSHIRE ICB - 15C)" userId="18fe181a-d8ed-4778-898c-3f06e3a996c1" providerId="ADAL" clId="{6D794DA4-A4F0-4DA0-8A04-D5307251D6FB}" dt="2024-05-22T08:55:49.035" v="1268" actId="20578"/>
          <ac:spMkLst>
            <pc:docMk/>
            <pc:sldMk cId="245484606" sldId="298"/>
            <ac:spMk id="7" creationId="{705F5CB8-760F-9AD9-2E89-E42C65EE49CF}"/>
          </ac:spMkLst>
        </pc:spChg>
        <pc:spChg chg="add mod ord">
          <ac:chgData name="MAGNUS, Kerri (NHS BRISTOL, NORTH SOMERSET AND SOUTH GLOUCESTERSHIRE ICB - 15C)" userId="18fe181a-d8ed-4778-898c-3f06e3a996c1" providerId="ADAL" clId="{6D794DA4-A4F0-4DA0-8A04-D5307251D6FB}" dt="2024-05-22T09:12:45.581" v="1382" actId="20577"/>
          <ac:spMkLst>
            <pc:docMk/>
            <pc:sldMk cId="245484606" sldId="298"/>
            <ac:spMk id="8" creationId="{A59E1F90-59B6-84B7-09ED-5FFFF82363B7}"/>
          </ac:spMkLst>
        </pc:spChg>
      </pc:sldChg>
    </pc:docChg>
  </pc:docChgLst>
  <pc:docChgLst>
    <pc:chgData name="MAGNUS, Kerri (NHS BRISTOL, NORTH SOMERSET AND SOUTH GLOUCESTERSHIRE CCG)" userId="18fe181a-d8ed-4778-898c-3f06e3a996c1" providerId="ADAL" clId="{83FBBE88-6D08-449F-8AC1-34080CD14E70}"/>
    <pc:docChg chg="custSel addSld delSld modSld sldOrd addMainMaster delMainMaster modMainMaster">
      <pc:chgData name="MAGNUS, Kerri (NHS BRISTOL, NORTH SOMERSET AND SOUTH GLOUCESTERSHIRE CCG)" userId="18fe181a-d8ed-4778-898c-3f06e3a996c1" providerId="ADAL" clId="{83FBBE88-6D08-449F-8AC1-34080CD14E70}" dt="2022-05-03T12:09:10.634" v="148" actId="2696"/>
      <pc:docMkLst>
        <pc:docMk/>
      </pc:docMkLst>
      <pc:sldChg chg="modSp new mod">
        <pc:chgData name="MAGNUS, Kerri (NHS BRISTOL, NORTH SOMERSET AND SOUTH GLOUCESTERSHIRE CCG)" userId="18fe181a-d8ed-4778-898c-3f06e3a996c1" providerId="ADAL" clId="{83FBBE88-6D08-449F-8AC1-34080CD14E70}" dt="2022-05-03T12:07:47.261" v="143" actId="20577"/>
        <pc:sldMkLst>
          <pc:docMk/>
          <pc:sldMk cId="198221749" sldId="287"/>
        </pc:sldMkLst>
        <pc:spChg chg="mod">
          <ac:chgData name="MAGNUS, Kerri (NHS BRISTOL, NORTH SOMERSET AND SOUTH GLOUCESTERSHIRE CCG)" userId="18fe181a-d8ed-4778-898c-3f06e3a996c1" providerId="ADAL" clId="{83FBBE88-6D08-449F-8AC1-34080CD14E70}" dt="2022-05-03T12:05:56.946" v="13" actId="20577"/>
          <ac:spMkLst>
            <pc:docMk/>
            <pc:sldMk cId="198221749" sldId="287"/>
            <ac:spMk id="2" creationId="{108EAA91-3F19-420E-A8CF-ABA615131361}"/>
          </ac:spMkLst>
        </pc:spChg>
        <pc:spChg chg="mod">
          <ac:chgData name="MAGNUS, Kerri (NHS BRISTOL, NORTH SOMERSET AND SOUTH GLOUCESTERSHIRE CCG)" userId="18fe181a-d8ed-4778-898c-3f06e3a996c1" providerId="ADAL" clId="{83FBBE88-6D08-449F-8AC1-34080CD14E70}" dt="2022-05-03T12:07:47.261" v="143" actId="20577"/>
          <ac:spMkLst>
            <pc:docMk/>
            <pc:sldMk cId="198221749" sldId="287"/>
            <ac:spMk id="3" creationId="{22E0D811-0997-4B50-A7FD-EABCE40400B6}"/>
          </ac:spMkLst>
        </pc:spChg>
      </pc:sldChg>
      <pc:sldChg chg="add del ord">
        <pc:chgData name="MAGNUS, Kerri (NHS BRISTOL, NORTH SOMERSET AND SOUTH GLOUCESTERSHIRE CCG)" userId="18fe181a-d8ed-4778-898c-3f06e3a996c1" providerId="ADAL" clId="{83FBBE88-6D08-449F-8AC1-34080CD14E70}" dt="2022-05-03T12:09:10.634" v="148" actId="2696"/>
        <pc:sldMkLst>
          <pc:docMk/>
          <pc:sldMk cId="3705077866" sldId="288"/>
        </pc:sldMkLst>
      </pc:sldChg>
      <pc:sldMasterChg chg="modSldLayout">
        <pc:chgData name="MAGNUS, Kerri (NHS BRISTOL, NORTH SOMERSET AND SOUTH GLOUCESTERSHIRE CCG)" userId="18fe181a-d8ed-4778-898c-3f06e3a996c1" providerId="ADAL" clId="{83FBBE88-6D08-449F-8AC1-34080CD14E70}" dt="2022-05-03T12:09:01.608" v="144" actId="27028"/>
        <pc:sldMasterMkLst>
          <pc:docMk/>
          <pc:sldMasterMk cId="1806203148" sldId="2147483648"/>
        </pc:sldMasterMkLst>
        <pc:sldLayoutChg chg="replId">
          <pc:chgData name="MAGNUS, Kerri (NHS BRISTOL, NORTH SOMERSET AND SOUTH GLOUCESTERSHIRE CCG)" userId="18fe181a-d8ed-4778-898c-3f06e3a996c1" providerId="ADAL" clId="{83FBBE88-6D08-449F-8AC1-34080CD14E70}" dt="2022-05-03T12:09:01.608" v="144" actId="27028"/>
          <pc:sldLayoutMkLst>
            <pc:docMk/>
            <pc:sldMasterMk cId="1806203148" sldId="2147483648"/>
            <pc:sldLayoutMk cId="3005463763" sldId="2147483997"/>
          </pc:sldLayoutMkLst>
        </pc:sldLayoutChg>
      </pc:sldMasterChg>
      <pc:sldMasterChg chg="add del addSldLayout delSldLayout">
        <pc:chgData name="MAGNUS, Kerri (NHS BRISTOL, NORTH SOMERSET AND SOUTH GLOUCESTERSHIRE CCG)" userId="18fe181a-d8ed-4778-898c-3f06e3a996c1" providerId="ADAL" clId="{83FBBE88-6D08-449F-8AC1-34080CD14E70}" dt="2022-05-03T12:09:10.634" v="148" actId="2696"/>
        <pc:sldMasterMkLst>
          <pc:docMk/>
          <pc:sldMasterMk cId="2048417804" sldId="2147483996"/>
        </pc:sldMasterMkLst>
        <pc:sldLayoutChg chg="add del">
          <pc:chgData name="MAGNUS, Kerri (NHS BRISTOL, NORTH SOMERSET AND SOUTH GLOUCESTERSHIRE CCG)" userId="18fe181a-d8ed-4778-898c-3f06e3a996c1" providerId="ADAL" clId="{83FBBE88-6D08-449F-8AC1-34080CD14E70}" dt="2022-05-03T12:09:10.634" v="148" actId="2696"/>
          <pc:sldLayoutMkLst>
            <pc:docMk/>
            <pc:sldMasterMk cId="2048417804" sldId="2147483996"/>
            <pc:sldLayoutMk cId="2876663484" sldId="2147483649"/>
          </pc:sldLayoutMkLst>
        </pc:sldLayoutChg>
      </pc:sldMasterChg>
    </pc:docChg>
  </pc:docChgLst>
  <pc:docChgLst>
    <pc:chgData name="MAGNUS, Kerri (NHS BRISTOL, NORTH SOMERSET AND SOUTH GLOUCESTERSHIRE ICB - 15C)" userId="18fe181a-d8ed-4778-898c-3f06e3a996c1" providerId="ADAL" clId="{A2964045-1FB1-4DFC-AAD9-385698A530D1}"/>
    <pc:docChg chg="undo custSel addSld delSld modSld sldOrd addMainMaster delMainMaster">
      <pc:chgData name="MAGNUS, Kerri (NHS BRISTOL, NORTH SOMERSET AND SOUTH GLOUCESTERSHIRE ICB - 15C)" userId="18fe181a-d8ed-4778-898c-3f06e3a996c1" providerId="ADAL" clId="{A2964045-1FB1-4DFC-AAD9-385698A530D1}" dt="2023-12-28T12:56:19.716" v="2351" actId="20577"/>
      <pc:docMkLst>
        <pc:docMk/>
      </pc:docMkLst>
      <pc:sldChg chg="addSp delSp modSp mod ord">
        <pc:chgData name="MAGNUS, Kerri (NHS BRISTOL, NORTH SOMERSET AND SOUTH GLOUCESTERSHIRE ICB - 15C)" userId="18fe181a-d8ed-4778-898c-3f06e3a996c1" providerId="ADAL" clId="{A2964045-1FB1-4DFC-AAD9-385698A530D1}" dt="2023-12-28T12:31:58.163" v="1919" actId="26606"/>
        <pc:sldMkLst>
          <pc:docMk/>
          <pc:sldMk cId="765777074" sldId="256"/>
        </pc:sldMkLst>
        <pc:spChg chg="mod">
          <ac:chgData name="MAGNUS, Kerri (NHS BRISTOL, NORTH SOMERSET AND SOUTH GLOUCESTERSHIRE ICB - 15C)" userId="18fe181a-d8ed-4778-898c-3f06e3a996c1" providerId="ADAL" clId="{A2964045-1FB1-4DFC-AAD9-385698A530D1}" dt="2023-12-28T12:31:58.163" v="1919" actId="26606"/>
          <ac:spMkLst>
            <pc:docMk/>
            <pc:sldMk cId="765777074" sldId="256"/>
            <ac:spMk id="4" creationId="{8385BECF-FE51-416B-9E42-49DACB9C92BE}"/>
          </ac:spMkLst>
        </pc:spChg>
        <pc:spChg chg="mod">
          <ac:chgData name="MAGNUS, Kerri (NHS BRISTOL, NORTH SOMERSET AND SOUTH GLOUCESTERSHIRE ICB - 15C)" userId="18fe181a-d8ed-4778-898c-3f06e3a996c1" providerId="ADAL" clId="{A2964045-1FB1-4DFC-AAD9-385698A530D1}" dt="2023-12-28T12:31:58.163" v="1919" actId="26606"/>
          <ac:spMkLst>
            <pc:docMk/>
            <pc:sldMk cId="765777074" sldId="256"/>
            <ac:spMk id="5" creationId="{71F36FDF-9D2D-4369-B9A3-B1945B5C8C36}"/>
          </ac:spMkLst>
        </pc:spChg>
        <pc:spChg chg="del">
          <ac:chgData name="MAGNUS, Kerri (NHS BRISTOL, NORTH SOMERSET AND SOUTH GLOUCESTERSHIRE ICB - 15C)" userId="18fe181a-d8ed-4778-898c-3f06e3a996c1" providerId="ADAL" clId="{A2964045-1FB1-4DFC-AAD9-385698A530D1}" dt="2023-12-28T12:31:58.163" v="1919" actId="26606"/>
          <ac:spMkLst>
            <pc:docMk/>
            <pc:sldMk cId="765777074" sldId="256"/>
            <ac:spMk id="12" creationId="{04812C46-200A-4DEB-A05E-3ED6C68C2387}"/>
          </ac:spMkLst>
        </pc:spChg>
        <pc:spChg chg="del">
          <ac:chgData name="MAGNUS, Kerri (NHS BRISTOL, NORTH SOMERSET AND SOUTH GLOUCESTERSHIRE ICB - 15C)" userId="18fe181a-d8ed-4778-898c-3f06e3a996c1" providerId="ADAL" clId="{A2964045-1FB1-4DFC-AAD9-385698A530D1}" dt="2023-12-28T12:31:58.163" v="1919" actId="26606"/>
          <ac:spMkLst>
            <pc:docMk/>
            <pc:sldMk cId="765777074" sldId="256"/>
            <ac:spMk id="14" creationId="{D1EA859B-E555-4109-94F3-6700E046E008}"/>
          </ac:spMkLst>
        </pc:spChg>
        <pc:spChg chg="add">
          <ac:chgData name="MAGNUS, Kerri (NHS BRISTOL, NORTH SOMERSET AND SOUTH GLOUCESTERSHIRE ICB - 15C)" userId="18fe181a-d8ed-4778-898c-3f06e3a996c1" providerId="ADAL" clId="{A2964045-1FB1-4DFC-AAD9-385698A530D1}" dt="2023-12-28T12:31:58.163" v="1919" actId="26606"/>
          <ac:spMkLst>
            <pc:docMk/>
            <pc:sldMk cId="765777074" sldId="256"/>
            <ac:spMk id="19" creationId="{743AA782-23D1-4521-8CAD-47662984AA08}"/>
          </ac:spMkLst>
        </pc:spChg>
        <pc:spChg chg="add">
          <ac:chgData name="MAGNUS, Kerri (NHS BRISTOL, NORTH SOMERSET AND SOUTH GLOUCESTERSHIRE ICB - 15C)" userId="18fe181a-d8ed-4778-898c-3f06e3a996c1" providerId="ADAL" clId="{A2964045-1FB1-4DFC-AAD9-385698A530D1}" dt="2023-12-28T12:31:58.163" v="1919" actId="26606"/>
          <ac:spMkLst>
            <pc:docMk/>
            <pc:sldMk cId="765777074" sldId="256"/>
            <ac:spMk id="21" creationId="{650D18FE-0824-4A46-B22C-A86B52E5780A}"/>
          </ac:spMkLst>
        </pc:spChg>
        <pc:picChg chg="mod ord">
          <ac:chgData name="MAGNUS, Kerri (NHS BRISTOL, NORTH SOMERSET AND SOUTH GLOUCESTERSHIRE ICB - 15C)" userId="18fe181a-d8ed-4778-898c-3f06e3a996c1" providerId="ADAL" clId="{A2964045-1FB1-4DFC-AAD9-385698A530D1}" dt="2023-12-28T12:31:58.163" v="1919" actId="26606"/>
          <ac:picMkLst>
            <pc:docMk/>
            <pc:sldMk cId="765777074" sldId="256"/>
            <ac:picMk id="7" creationId="{0EF86279-C6A0-4863-AC57-A9B1E6EB950A}"/>
          </ac:picMkLst>
        </pc:picChg>
      </pc:sldChg>
      <pc:sldChg chg="addSp delSp modSp mod">
        <pc:chgData name="MAGNUS, Kerri (NHS BRISTOL, NORTH SOMERSET AND SOUTH GLOUCESTERSHIRE ICB - 15C)" userId="18fe181a-d8ed-4778-898c-3f06e3a996c1" providerId="ADAL" clId="{A2964045-1FB1-4DFC-AAD9-385698A530D1}" dt="2023-12-28T12:40:13.259" v="2085" actId="20577"/>
        <pc:sldMkLst>
          <pc:docMk/>
          <pc:sldMk cId="2895107251" sldId="257"/>
        </pc:sldMkLst>
        <pc:spChg chg="mod">
          <ac:chgData name="MAGNUS, Kerri (NHS BRISTOL, NORTH SOMERSET AND SOUTH GLOUCESTERSHIRE ICB - 15C)" userId="18fe181a-d8ed-4778-898c-3f06e3a996c1" providerId="ADAL" clId="{A2964045-1FB1-4DFC-AAD9-385698A530D1}" dt="2023-12-28T12:38:37.836" v="2071" actId="1076"/>
          <ac:spMkLst>
            <pc:docMk/>
            <pc:sldMk cId="2895107251" sldId="257"/>
            <ac:spMk id="2" creationId="{9E458099-BD02-4F66-967C-B2564BB7392B}"/>
          </ac:spMkLst>
        </pc:spChg>
        <pc:spChg chg="mod">
          <ac:chgData name="MAGNUS, Kerri (NHS BRISTOL, NORTH SOMERSET AND SOUTH GLOUCESTERSHIRE ICB - 15C)" userId="18fe181a-d8ed-4778-898c-3f06e3a996c1" providerId="ADAL" clId="{A2964045-1FB1-4DFC-AAD9-385698A530D1}" dt="2023-12-28T12:39:05.058" v="2074" actId="1076"/>
          <ac:spMkLst>
            <pc:docMk/>
            <pc:sldMk cId="2895107251" sldId="257"/>
            <ac:spMk id="3" creationId="{9C8F26E9-41D5-4BAF-8EDA-0EDAF1CC6ED5}"/>
          </ac:spMkLst>
        </pc:spChg>
        <pc:spChg chg="mod">
          <ac:chgData name="MAGNUS, Kerri (NHS BRISTOL, NORTH SOMERSET AND SOUTH GLOUCESTERSHIRE ICB - 15C)" userId="18fe181a-d8ed-4778-898c-3f06e3a996c1" providerId="ADAL" clId="{A2964045-1FB1-4DFC-AAD9-385698A530D1}" dt="2023-12-28T12:40:13.259" v="2085" actId="20577"/>
          <ac:spMkLst>
            <pc:docMk/>
            <pc:sldMk cId="2895107251" sldId="257"/>
            <ac:spMk id="5" creationId="{A54ABC05-4AB6-4F99-9E06-80286FDA5002}"/>
          </ac:spMkLst>
        </pc:spChg>
        <pc:spChg chg="add mod">
          <ac:chgData name="MAGNUS, Kerri (NHS BRISTOL, NORTH SOMERSET AND SOUTH GLOUCESTERSHIRE ICB - 15C)" userId="18fe181a-d8ed-4778-898c-3f06e3a996c1" providerId="ADAL" clId="{A2964045-1FB1-4DFC-AAD9-385698A530D1}" dt="2023-12-28T12:40:05.054" v="2084" actId="1076"/>
          <ac:spMkLst>
            <pc:docMk/>
            <pc:sldMk cId="2895107251" sldId="257"/>
            <ac:spMk id="9" creationId="{33C2AC31-C579-6F7F-2165-393EB8FDB819}"/>
          </ac:spMkLst>
        </pc:spChg>
        <pc:spChg chg="add mod">
          <ac:chgData name="MAGNUS, Kerri (NHS BRISTOL, NORTH SOMERSET AND SOUTH GLOUCESTERSHIRE ICB - 15C)" userId="18fe181a-d8ed-4778-898c-3f06e3a996c1" providerId="ADAL" clId="{A2964045-1FB1-4DFC-AAD9-385698A530D1}" dt="2023-12-28T12:39:05.058" v="2074" actId="1076"/>
          <ac:spMkLst>
            <pc:docMk/>
            <pc:sldMk cId="2895107251" sldId="257"/>
            <ac:spMk id="10" creationId="{C0060CA9-E602-B97B-F929-E645F2C44B18}"/>
          </ac:spMkLst>
        </pc:spChg>
        <pc:spChg chg="del mod">
          <ac:chgData name="MAGNUS, Kerri (NHS BRISTOL, NORTH SOMERSET AND SOUTH GLOUCESTERSHIRE ICB - 15C)" userId="18fe181a-d8ed-4778-898c-3f06e3a996c1" providerId="ADAL" clId="{A2964045-1FB1-4DFC-AAD9-385698A530D1}" dt="2023-12-28T12:39:24.119" v="2076" actId="21"/>
          <ac:spMkLst>
            <pc:docMk/>
            <pc:sldMk cId="2895107251" sldId="257"/>
            <ac:spMk id="12" creationId="{9C8F26E9-41D5-4BAF-8EDA-0EDAF1CC6ED5}"/>
          </ac:spMkLst>
        </pc:spChg>
        <pc:picChg chg="add mod">
          <ac:chgData name="MAGNUS, Kerri (NHS BRISTOL, NORTH SOMERSET AND SOUTH GLOUCESTERSHIRE ICB - 15C)" userId="18fe181a-d8ed-4778-898c-3f06e3a996c1" providerId="ADAL" clId="{A2964045-1FB1-4DFC-AAD9-385698A530D1}" dt="2023-12-28T12:39:33.050" v="2078" actId="1076"/>
          <ac:picMkLst>
            <pc:docMk/>
            <pc:sldMk cId="2895107251" sldId="257"/>
            <ac:picMk id="4097" creationId="{E532AE18-64F3-322C-3148-B868E8D1E19A}"/>
          </ac:picMkLst>
        </pc:picChg>
      </pc:sldChg>
      <pc:sldChg chg="del">
        <pc:chgData name="MAGNUS, Kerri (NHS BRISTOL, NORTH SOMERSET AND SOUTH GLOUCESTERSHIRE ICB - 15C)" userId="18fe181a-d8ed-4778-898c-3f06e3a996c1" providerId="ADAL" clId="{A2964045-1FB1-4DFC-AAD9-385698A530D1}" dt="2023-12-28T10:49:37.818" v="247" actId="2696"/>
        <pc:sldMkLst>
          <pc:docMk/>
          <pc:sldMk cId="490912447" sldId="259"/>
        </pc:sldMkLst>
      </pc:sldChg>
      <pc:sldChg chg="del ord">
        <pc:chgData name="MAGNUS, Kerri (NHS BRISTOL, NORTH SOMERSET AND SOUTH GLOUCESTERSHIRE ICB - 15C)" userId="18fe181a-d8ed-4778-898c-3f06e3a996c1" providerId="ADAL" clId="{A2964045-1FB1-4DFC-AAD9-385698A530D1}" dt="2023-12-28T11:10:10.358" v="697" actId="2696"/>
        <pc:sldMkLst>
          <pc:docMk/>
          <pc:sldMk cId="1427904829" sldId="260"/>
        </pc:sldMkLst>
      </pc:sldChg>
      <pc:sldChg chg="addSp delSp modSp mod ord setBg">
        <pc:chgData name="MAGNUS, Kerri (NHS BRISTOL, NORTH SOMERSET AND SOUTH GLOUCESTERSHIRE ICB - 15C)" userId="18fe181a-d8ed-4778-898c-3f06e3a996c1" providerId="ADAL" clId="{A2964045-1FB1-4DFC-AAD9-385698A530D1}" dt="2023-12-28T12:33:47.347" v="1940" actId="1076"/>
        <pc:sldMkLst>
          <pc:docMk/>
          <pc:sldMk cId="376003133" sldId="262"/>
        </pc:sldMkLst>
        <pc:spChg chg="mod">
          <ac:chgData name="MAGNUS, Kerri (NHS BRISTOL, NORTH SOMERSET AND SOUTH GLOUCESTERSHIRE ICB - 15C)" userId="18fe181a-d8ed-4778-898c-3f06e3a996c1" providerId="ADAL" clId="{A2964045-1FB1-4DFC-AAD9-385698A530D1}" dt="2023-12-28T12:33:13.500" v="1929" actId="26606"/>
          <ac:spMkLst>
            <pc:docMk/>
            <pc:sldMk cId="376003133" sldId="262"/>
            <ac:spMk id="2" creationId="{3C9AED3A-56F1-4E05-AB18-449BC12B9597}"/>
          </ac:spMkLst>
        </pc:spChg>
        <pc:spChg chg="mod">
          <ac:chgData name="MAGNUS, Kerri (NHS BRISTOL, NORTH SOMERSET AND SOUTH GLOUCESTERSHIRE ICB - 15C)" userId="18fe181a-d8ed-4778-898c-3f06e3a996c1" providerId="ADAL" clId="{A2964045-1FB1-4DFC-AAD9-385698A530D1}" dt="2023-12-28T12:33:13.500" v="1929" actId="26606"/>
          <ac:spMkLst>
            <pc:docMk/>
            <pc:sldMk cId="376003133" sldId="262"/>
            <ac:spMk id="3" creationId="{CB82E39E-A51D-463B-BB19-14B4D17F09D4}"/>
          </ac:spMkLst>
        </pc:spChg>
        <pc:spChg chg="add mod">
          <ac:chgData name="MAGNUS, Kerri (NHS BRISTOL, NORTH SOMERSET AND SOUTH GLOUCESTERSHIRE ICB - 15C)" userId="18fe181a-d8ed-4778-898c-3f06e3a996c1" providerId="ADAL" clId="{A2964045-1FB1-4DFC-AAD9-385698A530D1}" dt="2023-12-28T12:33:47.347" v="1940" actId="1076"/>
          <ac:spMkLst>
            <pc:docMk/>
            <pc:sldMk cId="376003133" sldId="262"/>
            <ac:spMk id="5" creationId="{F6310EE7-28A8-E0CE-81D7-9DB3DB0BFF30}"/>
          </ac:spMkLst>
        </pc:spChg>
        <pc:spChg chg="add del">
          <ac:chgData name="MAGNUS, Kerri (NHS BRISTOL, NORTH SOMERSET AND SOUTH GLOUCESTERSHIRE ICB - 15C)" userId="18fe181a-d8ed-4778-898c-3f06e3a996c1" providerId="ADAL" clId="{A2964045-1FB1-4DFC-AAD9-385698A530D1}" dt="2023-12-28T12:33:09.825" v="1926" actId="26606"/>
          <ac:spMkLst>
            <pc:docMk/>
            <pc:sldMk cId="376003133" sldId="262"/>
            <ac:spMk id="10" creationId="{4FFBEE45-F140-49D5-85EA-C78C24340B23}"/>
          </ac:spMkLst>
        </pc:spChg>
        <pc:spChg chg="add del">
          <ac:chgData name="MAGNUS, Kerri (NHS BRISTOL, NORTH SOMERSET AND SOUTH GLOUCESTERSHIRE ICB - 15C)" userId="18fe181a-d8ed-4778-898c-3f06e3a996c1" providerId="ADAL" clId="{A2964045-1FB1-4DFC-AAD9-385698A530D1}" dt="2023-12-28T12:33:13.498" v="1928" actId="26606"/>
          <ac:spMkLst>
            <pc:docMk/>
            <pc:sldMk cId="376003133" sldId="262"/>
            <ac:spMk id="12" creationId="{B36F400F-DF28-43BC-8D8E-4929793B392A}"/>
          </ac:spMkLst>
        </pc:spChg>
        <pc:spChg chg="add">
          <ac:chgData name="MAGNUS, Kerri (NHS BRISTOL, NORTH SOMERSET AND SOUTH GLOUCESTERSHIRE ICB - 15C)" userId="18fe181a-d8ed-4778-898c-3f06e3a996c1" providerId="ADAL" clId="{A2964045-1FB1-4DFC-AAD9-385698A530D1}" dt="2023-12-28T12:33:13.500" v="1929" actId="26606"/>
          <ac:spMkLst>
            <pc:docMk/>
            <pc:sldMk cId="376003133" sldId="262"/>
            <ac:spMk id="14" creationId="{4FFBEE45-F140-49D5-85EA-C78C24340B23}"/>
          </ac:spMkLst>
        </pc:spChg>
      </pc:sldChg>
      <pc:sldChg chg="del ord">
        <pc:chgData name="MAGNUS, Kerri (NHS BRISTOL, NORTH SOMERSET AND SOUTH GLOUCESTERSHIRE ICB - 15C)" userId="18fe181a-d8ed-4778-898c-3f06e3a996c1" providerId="ADAL" clId="{A2964045-1FB1-4DFC-AAD9-385698A530D1}" dt="2023-12-28T11:10:14.265" v="698" actId="2696"/>
        <pc:sldMkLst>
          <pc:docMk/>
          <pc:sldMk cId="1458220178" sldId="265"/>
        </pc:sldMkLst>
      </pc:sldChg>
      <pc:sldChg chg="del ord">
        <pc:chgData name="MAGNUS, Kerri (NHS BRISTOL, NORTH SOMERSET AND SOUTH GLOUCESTERSHIRE ICB - 15C)" userId="18fe181a-d8ed-4778-898c-3f06e3a996c1" providerId="ADAL" clId="{A2964045-1FB1-4DFC-AAD9-385698A530D1}" dt="2023-12-28T11:10:27.083" v="724" actId="2696"/>
        <pc:sldMkLst>
          <pc:docMk/>
          <pc:sldMk cId="3608969588" sldId="266"/>
        </pc:sldMkLst>
      </pc:sldChg>
      <pc:sldChg chg="del ord">
        <pc:chgData name="MAGNUS, Kerri (NHS BRISTOL, NORTH SOMERSET AND SOUTH GLOUCESTERSHIRE ICB - 15C)" userId="18fe181a-d8ed-4778-898c-3f06e3a996c1" providerId="ADAL" clId="{A2964045-1FB1-4DFC-AAD9-385698A530D1}" dt="2023-12-28T11:10:32.559" v="725" actId="2696"/>
        <pc:sldMkLst>
          <pc:docMk/>
          <pc:sldMk cId="2862150672" sldId="267"/>
        </pc:sldMkLst>
      </pc:sldChg>
      <pc:sldChg chg="del ord">
        <pc:chgData name="MAGNUS, Kerri (NHS BRISTOL, NORTH SOMERSET AND SOUTH GLOUCESTERSHIRE ICB - 15C)" userId="18fe181a-d8ed-4778-898c-3f06e3a996c1" providerId="ADAL" clId="{A2964045-1FB1-4DFC-AAD9-385698A530D1}" dt="2023-12-28T11:10:36.822" v="726" actId="2696"/>
        <pc:sldMkLst>
          <pc:docMk/>
          <pc:sldMk cId="1591073030" sldId="268"/>
        </pc:sldMkLst>
      </pc:sldChg>
      <pc:sldChg chg="addSp delSp modSp mod ord setBg">
        <pc:chgData name="MAGNUS, Kerri (NHS BRISTOL, NORTH SOMERSET AND SOUTH GLOUCESTERSHIRE ICB - 15C)" userId="18fe181a-d8ed-4778-898c-3f06e3a996c1" providerId="ADAL" clId="{A2964045-1FB1-4DFC-AAD9-385698A530D1}" dt="2023-12-28T12:43:08.010" v="2112" actId="20577"/>
        <pc:sldMkLst>
          <pc:docMk/>
          <pc:sldMk cId="758779580" sldId="270"/>
        </pc:sldMkLst>
        <pc:spChg chg="mod">
          <ac:chgData name="MAGNUS, Kerri (NHS BRISTOL, NORTH SOMERSET AND SOUTH GLOUCESTERSHIRE ICB - 15C)" userId="18fe181a-d8ed-4778-898c-3f06e3a996c1" providerId="ADAL" clId="{A2964045-1FB1-4DFC-AAD9-385698A530D1}" dt="2023-12-28T12:43:08.010" v="2112" actId="20577"/>
          <ac:spMkLst>
            <pc:docMk/>
            <pc:sldMk cId="758779580" sldId="270"/>
            <ac:spMk id="2" creationId="{0062F4F8-0DD5-49A1-8C68-9268771C524F}"/>
          </ac:spMkLst>
        </pc:spChg>
        <pc:spChg chg="del">
          <ac:chgData name="MAGNUS, Kerri (NHS BRISTOL, NORTH SOMERSET AND SOUTH GLOUCESTERSHIRE ICB - 15C)" userId="18fe181a-d8ed-4778-898c-3f06e3a996c1" providerId="ADAL" clId="{A2964045-1FB1-4DFC-AAD9-385698A530D1}" dt="2023-12-28T12:32:12.693" v="1921" actId="26606"/>
          <ac:spMkLst>
            <pc:docMk/>
            <pc:sldMk cId="758779580" sldId="270"/>
            <ac:spMk id="3" creationId="{7494F20E-122A-4DC9-8F9F-ED74C8E4AB7F}"/>
          </ac:spMkLst>
        </pc:spChg>
        <pc:spChg chg="add del mod">
          <ac:chgData name="MAGNUS, Kerri (NHS BRISTOL, NORTH SOMERSET AND SOUTH GLOUCESTERSHIRE ICB - 15C)" userId="18fe181a-d8ed-4778-898c-3f06e3a996c1" providerId="ADAL" clId="{A2964045-1FB1-4DFC-AAD9-385698A530D1}" dt="2023-12-28T11:17:34.736" v="780" actId="21"/>
          <ac:spMkLst>
            <pc:docMk/>
            <pc:sldMk cId="758779580" sldId="270"/>
            <ac:spMk id="5" creationId="{E69C0578-9C69-A5C2-E741-BAFDEC0346DC}"/>
          </ac:spMkLst>
        </pc:spChg>
        <pc:spChg chg="add">
          <ac:chgData name="MAGNUS, Kerri (NHS BRISTOL, NORTH SOMERSET AND SOUTH GLOUCESTERSHIRE ICB - 15C)" userId="18fe181a-d8ed-4778-898c-3f06e3a996c1" providerId="ADAL" clId="{A2964045-1FB1-4DFC-AAD9-385698A530D1}" dt="2023-12-28T12:32:12.693" v="1921" actId="26606"/>
          <ac:spMkLst>
            <pc:docMk/>
            <pc:sldMk cId="758779580" sldId="270"/>
            <ac:spMk id="9" creationId="{C05CBC3C-2E5A-4839-8B9B-2E5A6ADF0F58}"/>
          </ac:spMkLst>
        </pc:spChg>
        <pc:spChg chg="add">
          <ac:chgData name="MAGNUS, Kerri (NHS BRISTOL, NORTH SOMERSET AND SOUTH GLOUCESTERSHIRE ICB - 15C)" userId="18fe181a-d8ed-4778-898c-3f06e3a996c1" providerId="ADAL" clId="{A2964045-1FB1-4DFC-AAD9-385698A530D1}" dt="2023-12-28T12:32:12.693" v="1921" actId="26606"/>
          <ac:spMkLst>
            <pc:docMk/>
            <pc:sldMk cId="758779580" sldId="270"/>
            <ac:spMk id="11" creationId="{DB5B423A-57CC-4C58-AA26-8E2E862B03A0}"/>
          </ac:spMkLst>
        </pc:spChg>
        <pc:graphicFrameChg chg="add">
          <ac:chgData name="MAGNUS, Kerri (NHS BRISTOL, NORTH SOMERSET AND SOUTH GLOUCESTERSHIRE ICB - 15C)" userId="18fe181a-d8ed-4778-898c-3f06e3a996c1" providerId="ADAL" clId="{A2964045-1FB1-4DFC-AAD9-385698A530D1}" dt="2023-12-28T12:32:12.693" v="1921" actId="26606"/>
          <ac:graphicFrameMkLst>
            <pc:docMk/>
            <pc:sldMk cId="758779580" sldId="270"/>
            <ac:graphicFrameMk id="6" creationId="{ADDFE219-1F10-72A2-A2EF-FCAC378EF86D}"/>
          </ac:graphicFrameMkLst>
        </pc:graphicFrameChg>
      </pc:sldChg>
      <pc:sldChg chg="addSp modSp mod ord setBg">
        <pc:chgData name="MAGNUS, Kerri (NHS BRISTOL, NORTH SOMERSET AND SOUTH GLOUCESTERSHIRE ICB - 15C)" userId="18fe181a-d8ed-4778-898c-3f06e3a996c1" providerId="ADAL" clId="{A2964045-1FB1-4DFC-AAD9-385698A530D1}" dt="2023-12-28T12:42:53.871" v="2101" actId="255"/>
        <pc:sldMkLst>
          <pc:docMk/>
          <pc:sldMk cId="1716057840" sldId="271"/>
        </pc:sldMkLst>
        <pc:spChg chg="mod">
          <ac:chgData name="MAGNUS, Kerri (NHS BRISTOL, NORTH SOMERSET AND SOUTH GLOUCESTERSHIRE ICB - 15C)" userId="18fe181a-d8ed-4778-898c-3f06e3a996c1" providerId="ADAL" clId="{A2964045-1FB1-4DFC-AAD9-385698A530D1}" dt="2023-12-28T12:42:53.871" v="2101" actId="255"/>
          <ac:spMkLst>
            <pc:docMk/>
            <pc:sldMk cId="1716057840" sldId="271"/>
            <ac:spMk id="8" creationId="{0CD95C80-0443-49F8-951E-1F4DED25030C}"/>
          </ac:spMkLst>
        </pc:spChg>
        <pc:spChg chg="add">
          <ac:chgData name="MAGNUS, Kerri (NHS BRISTOL, NORTH SOMERSET AND SOUTH GLOUCESTERSHIRE ICB - 15C)" userId="18fe181a-d8ed-4778-898c-3f06e3a996c1" providerId="ADAL" clId="{A2964045-1FB1-4DFC-AAD9-385698A530D1}" dt="2023-12-28T12:31:41.655" v="1916" actId="26606"/>
          <ac:spMkLst>
            <pc:docMk/>
            <pc:sldMk cId="1716057840" sldId="271"/>
            <ac:spMk id="13" creationId="{2B97F24A-32CE-4C1C-A50D-3016B394DCFB}"/>
          </ac:spMkLst>
        </pc:spChg>
        <pc:spChg chg="add">
          <ac:chgData name="MAGNUS, Kerri (NHS BRISTOL, NORTH SOMERSET AND SOUTH GLOUCESTERSHIRE ICB - 15C)" userId="18fe181a-d8ed-4778-898c-3f06e3a996c1" providerId="ADAL" clId="{A2964045-1FB1-4DFC-AAD9-385698A530D1}" dt="2023-12-28T12:31:41.655" v="1916" actId="26606"/>
          <ac:spMkLst>
            <pc:docMk/>
            <pc:sldMk cId="1716057840" sldId="271"/>
            <ac:spMk id="15" creationId="{CD8B4F24-440B-49E9-B85D-733523DC064B}"/>
          </ac:spMkLst>
        </pc:spChg>
        <pc:graphicFrameChg chg="mod ord modGraphic">
          <ac:chgData name="MAGNUS, Kerri (NHS BRISTOL, NORTH SOMERSET AND SOUTH GLOUCESTERSHIRE ICB - 15C)" userId="18fe181a-d8ed-4778-898c-3f06e3a996c1" providerId="ADAL" clId="{A2964045-1FB1-4DFC-AAD9-385698A530D1}" dt="2023-12-28T12:31:49.186" v="1918" actId="1076"/>
          <ac:graphicFrameMkLst>
            <pc:docMk/>
            <pc:sldMk cId="1716057840" sldId="271"/>
            <ac:graphicFrameMk id="7" creationId="{DFB9A56D-A655-45B5-BE70-48264D67BCC8}"/>
          </ac:graphicFrameMkLst>
        </pc:graphicFrameChg>
      </pc:sldChg>
      <pc:sldChg chg="addSp delSp modSp mod ord setBg">
        <pc:chgData name="MAGNUS, Kerri (NHS BRISTOL, NORTH SOMERSET AND SOUTH GLOUCESTERSHIRE ICB - 15C)" userId="18fe181a-d8ed-4778-898c-3f06e3a996c1" providerId="ADAL" clId="{A2964045-1FB1-4DFC-AAD9-385698A530D1}" dt="2023-12-28T12:32:31.557" v="1924" actId="26606"/>
        <pc:sldMkLst>
          <pc:docMk/>
          <pc:sldMk cId="1971140474" sldId="272"/>
        </pc:sldMkLst>
        <pc:spChg chg="mod">
          <ac:chgData name="MAGNUS, Kerri (NHS BRISTOL, NORTH SOMERSET AND SOUTH GLOUCESTERSHIRE ICB - 15C)" userId="18fe181a-d8ed-4778-898c-3f06e3a996c1" providerId="ADAL" clId="{A2964045-1FB1-4DFC-AAD9-385698A530D1}" dt="2023-12-28T12:32:31.557" v="1924" actId="26606"/>
          <ac:spMkLst>
            <pc:docMk/>
            <pc:sldMk cId="1971140474" sldId="272"/>
            <ac:spMk id="2" creationId="{85B03EF7-CA20-435A-BC27-C72F080F50E1}"/>
          </ac:spMkLst>
        </pc:spChg>
        <pc:spChg chg="mod">
          <ac:chgData name="MAGNUS, Kerri (NHS BRISTOL, NORTH SOMERSET AND SOUTH GLOUCESTERSHIRE ICB - 15C)" userId="18fe181a-d8ed-4778-898c-3f06e3a996c1" providerId="ADAL" clId="{A2964045-1FB1-4DFC-AAD9-385698A530D1}" dt="2023-12-28T12:32:31.557" v="1924" actId="26606"/>
          <ac:spMkLst>
            <pc:docMk/>
            <pc:sldMk cId="1971140474" sldId="272"/>
            <ac:spMk id="3" creationId="{2B0903B5-B10D-45A6-B7A4-BD818D179E65}"/>
          </ac:spMkLst>
        </pc:spChg>
        <pc:spChg chg="mod">
          <ac:chgData name="MAGNUS, Kerri (NHS BRISTOL, NORTH SOMERSET AND SOUTH GLOUCESTERSHIRE ICB - 15C)" userId="18fe181a-d8ed-4778-898c-3f06e3a996c1" providerId="ADAL" clId="{A2964045-1FB1-4DFC-AAD9-385698A530D1}" dt="2023-12-28T12:32:31.557" v="1924" actId="26606"/>
          <ac:spMkLst>
            <pc:docMk/>
            <pc:sldMk cId="1971140474" sldId="272"/>
            <ac:spMk id="7" creationId="{024F92A8-B5BF-47B7-ACE4-96409A3D6EBC}"/>
          </ac:spMkLst>
        </pc:spChg>
        <pc:spChg chg="add del">
          <ac:chgData name="MAGNUS, Kerri (NHS BRISTOL, NORTH SOMERSET AND SOUTH GLOUCESTERSHIRE ICB - 15C)" userId="18fe181a-d8ed-4778-898c-3f06e3a996c1" providerId="ADAL" clId="{A2964045-1FB1-4DFC-AAD9-385698A530D1}" dt="2023-12-28T12:32:31.554" v="1923" actId="26606"/>
          <ac:spMkLst>
            <pc:docMk/>
            <pc:sldMk cId="1971140474" sldId="272"/>
            <ac:spMk id="12" creationId="{53B021B3-DE93-4AB7-8A18-CF5F1CED88B8}"/>
          </ac:spMkLst>
        </pc:spChg>
        <pc:spChg chg="add del">
          <ac:chgData name="MAGNUS, Kerri (NHS BRISTOL, NORTH SOMERSET AND SOUTH GLOUCESTERSHIRE ICB - 15C)" userId="18fe181a-d8ed-4778-898c-3f06e3a996c1" providerId="ADAL" clId="{A2964045-1FB1-4DFC-AAD9-385698A530D1}" dt="2023-12-28T12:32:31.554" v="1923" actId="26606"/>
          <ac:spMkLst>
            <pc:docMk/>
            <pc:sldMk cId="1971140474" sldId="272"/>
            <ac:spMk id="14" creationId="{52D502E5-F6B4-4D58-B4AE-FC466FF15EE8}"/>
          </ac:spMkLst>
        </pc:spChg>
        <pc:spChg chg="add del">
          <ac:chgData name="MAGNUS, Kerri (NHS BRISTOL, NORTH SOMERSET AND SOUTH GLOUCESTERSHIRE ICB - 15C)" userId="18fe181a-d8ed-4778-898c-3f06e3a996c1" providerId="ADAL" clId="{A2964045-1FB1-4DFC-AAD9-385698A530D1}" dt="2023-12-28T12:32:31.554" v="1923" actId="26606"/>
          <ac:spMkLst>
            <pc:docMk/>
            <pc:sldMk cId="1971140474" sldId="272"/>
            <ac:spMk id="16" creationId="{9DECDBF4-02B6-4BB4-B65B-B8107AD6A9E8}"/>
          </ac:spMkLst>
        </pc:spChg>
        <pc:spChg chg="add">
          <ac:chgData name="MAGNUS, Kerri (NHS BRISTOL, NORTH SOMERSET AND SOUTH GLOUCESTERSHIRE ICB - 15C)" userId="18fe181a-d8ed-4778-898c-3f06e3a996c1" providerId="ADAL" clId="{A2964045-1FB1-4DFC-AAD9-385698A530D1}" dt="2023-12-28T12:32:31.557" v="1924" actId="26606"/>
          <ac:spMkLst>
            <pc:docMk/>
            <pc:sldMk cId="1971140474" sldId="272"/>
            <ac:spMk id="18" creationId="{35DB3719-6FDC-4E5D-891D-FF40B7300F64}"/>
          </ac:spMkLst>
        </pc:spChg>
        <pc:spChg chg="add">
          <ac:chgData name="MAGNUS, Kerri (NHS BRISTOL, NORTH SOMERSET AND SOUTH GLOUCESTERSHIRE ICB - 15C)" userId="18fe181a-d8ed-4778-898c-3f06e3a996c1" providerId="ADAL" clId="{A2964045-1FB1-4DFC-AAD9-385698A530D1}" dt="2023-12-28T12:32:31.557" v="1924" actId="26606"/>
          <ac:spMkLst>
            <pc:docMk/>
            <pc:sldMk cId="1971140474" sldId="272"/>
            <ac:spMk id="19" creationId="{E0CBAC23-2E3F-4A90-BA59-F8299F6A5439}"/>
          </ac:spMkLst>
        </pc:spChg>
        <pc:picChg chg="mod">
          <ac:chgData name="MAGNUS, Kerri (NHS BRISTOL, NORTH SOMERSET AND SOUTH GLOUCESTERSHIRE ICB - 15C)" userId="18fe181a-d8ed-4778-898c-3f06e3a996c1" providerId="ADAL" clId="{A2964045-1FB1-4DFC-AAD9-385698A530D1}" dt="2023-12-28T12:32:31.557" v="1924" actId="26606"/>
          <ac:picMkLst>
            <pc:docMk/>
            <pc:sldMk cId="1971140474" sldId="272"/>
            <ac:picMk id="5" creationId="{838DE2D7-5F5D-436B-A613-F39EED4CB4DA}"/>
          </ac:picMkLst>
        </pc:picChg>
      </pc:sldChg>
      <pc:sldChg chg="addSp delSp modSp mod setBg">
        <pc:chgData name="MAGNUS, Kerri (NHS BRISTOL, NORTH SOMERSET AND SOUTH GLOUCESTERSHIRE ICB - 15C)" userId="18fe181a-d8ed-4778-898c-3f06e3a996c1" providerId="ADAL" clId="{A2964045-1FB1-4DFC-AAD9-385698A530D1}" dt="2023-12-28T12:35:43.313" v="1962" actId="26606"/>
        <pc:sldMkLst>
          <pc:docMk/>
          <pc:sldMk cId="3137321025" sldId="273"/>
        </pc:sldMkLst>
        <pc:spChg chg="mod">
          <ac:chgData name="MAGNUS, Kerri (NHS BRISTOL, NORTH SOMERSET AND SOUTH GLOUCESTERSHIRE ICB - 15C)" userId="18fe181a-d8ed-4778-898c-3f06e3a996c1" providerId="ADAL" clId="{A2964045-1FB1-4DFC-AAD9-385698A530D1}" dt="2023-12-28T12:35:43.297" v="1961" actId="26606"/>
          <ac:spMkLst>
            <pc:docMk/>
            <pc:sldMk cId="3137321025" sldId="273"/>
            <ac:spMk id="2" creationId="{42BFB100-127B-46D3-AF2C-91E853361C66}"/>
          </ac:spMkLst>
        </pc:spChg>
        <pc:spChg chg="add del mod">
          <ac:chgData name="MAGNUS, Kerri (NHS BRISTOL, NORTH SOMERSET AND SOUTH GLOUCESTERSHIRE ICB - 15C)" userId="18fe181a-d8ed-4778-898c-3f06e3a996c1" providerId="ADAL" clId="{A2964045-1FB1-4DFC-AAD9-385698A530D1}" dt="2023-12-28T12:35:43.313" v="1962" actId="26606"/>
          <ac:spMkLst>
            <pc:docMk/>
            <pc:sldMk cId="3137321025" sldId="273"/>
            <ac:spMk id="3" creationId="{8608418D-17BA-492B-96FC-ADFC2399061C}"/>
          </ac:spMkLst>
        </pc:spChg>
        <pc:spChg chg="add del">
          <ac:chgData name="MAGNUS, Kerri (NHS BRISTOL, NORTH SOMERSET AND SOUTH GLOUCESTERSHIRE ICB - 15C)" userId="18fe181a-d8ed-4778-898c-3f06e3a996c1" providerId="ADAL" clId="{A2964045-1FB1-4DFC-AAD9-385698A530D1}" dt="2023-12-28T12:35:27.237" v="1957" actId="26606"/>
          <ac:spMkLst>
            <pc:docMk/>
            <pc:sldMk cId="3137321025" sldId="273"/>
            <ac:spMk id="8" creationId="{AC17DE74-01C9-4859-B65A-85CF999E8580}"/>
          </ac:spMkLst>
        </pc:spChg>
        <pc:spChg chg="add del">
          <ac:chgData name="MAGNUS, Kerri (NHS BRISTOL, NORTH SOMERSET AND SOUTH GLOUCESTERSHIRE ICB - 15C)" userId="18fe181a-d8ed-4778-898c-3f06e3a996c1" providerId="ADAL" clId="{A2964045-1FB1-4DFC-AAD9-385698A530D1}" dt="2023-12-28T12:35:37.950" v="1959" actId="26606"/>
          <ac:spMkLst>
            <pc:docMk/>
            <pc:sldMk cId="3137321025" sldId="273"/>
            <ac:spMk id="9" creationId="{C05CBC3C-2E5A-4839-8B9B-2E5A6ADF0F58}"/>
          </ac:spMkLst>
        </pc:spChg>
        <pc:spChg chg="add del">
          <ac:chgData name="MAGNUS, Kerri (NHS BRISTOL, NORTH SOMERSET AND SOUTH GLOUCESTERSHIRE ICB - 15C)" userId="18fe181a-d8ed-4778-898c-3f06e3a996c1" providerId="ADAL" clId="{A2964045-1FB1-4DFC-AAD9-385698A530D1}" dt="2023-12-28T12:35:27.237" v="1957" actId="26606"/>
          <ac:spMkLst>
            <pc:docMk/>
            <pc:sldMk cId="3137321025" sldId="273"/>
            <ac:spMk id="10" creationId="{068C0432-0E90-4CC1-8CD3-D44A90DF07EF}"/>
          </ac:spMkLst>
        </pc:spChg>
        <pc:spChg chg="add del">
          <ac:chgData name="MAGNUS, Kerri (NHS BRISTOL, NORTH SOMERSET AND SOUTH GLOUCESTERSHIRE ICB - 15C)" userId="18fe181a-d8ed-4778-898c-3f06e3a996c1" providerId="ADAL" clId="{A2964045-1FB1-4DFC-AAD9-385698A530D1}" dt="2023-12-28T12:35:37.950" v="1959" actId="26606"/>
          <ac:spMkLst>
            <pc:docMk/>
            <pc:sldMk cId="3137321025" sldId="273"/>
            <ac:spMk id="11" creationId="{DB5B423A-57CC-4C58-AA26-8E2E862B03A0}"/>
          </ac:spMkLst>
        </pc:spChg>
        <pc:spChg chg="add del">
          <ac:chgData name="MAGNUS, Kerri (NHS BRISTOL, NORTH SOMERSET AND SOUTH GLOUCESTERSHIRE ICB - 15C)" userId="18fe181a-d8ed-4778-898c-3f06e3a996c1" providerId="ADAL" clId="{A2964045-1FB1-4DFC-AAD9-385698A530D1}" dt="2023-12-28T12:35:43.297" v="1961" actId="26606"/>
          <ac:spMkLst>
            <pc:docMk/>
            <pc:sldMk cId="3137321025" sldId="273"/>
            <ac:spMk id="13" creationId="{6C4028FD-8BAA-4A19-BFDE-594D991B7552}"/>
          </ac:spMkLst>
        </pc:spChg>
        <pc:graphicFrameChg chg="add del">
          <ac:chgData name="MAGNUS, Kerri (NHS BRISTOL, NORTH SOMERSET AND SOUTH GLOUCESTERSHIRE ICB - 15C)" userId="18fe181a-d8ed-4778-898c-3f06e3a996c1" providerId="ADAL" clId="{A2964045-1FB1-4DFC-AAD9-385698A530D1}" dt="2023-12-28T12:35:37.950" v="1959" actId="26606"/>
          <ac:graphicFrameMkLst>
            <pc:docMk/>
            <pc:sldMk cId="3137321025" sldId="273"/>
            <ac:graphicFrameMk id="5" creationId="{ADC758FA-E54E-DAB2-07A0-E9666AB91C8F}"/>
          </ac:graphicFrameMkLst>
        </pc:graphicFrameChg>
        <pc:graphicFrameChg chg="add del">
          <ac:chgData name="MAGNUS, Kerri (NHS BRISTOL, NORTH SOMERSET AND SOUTH GLOUCESTERSHIRE ICB - 15C)" userId="18fe181a-d8ed-4778-898c-3f06e3a996c1" providerId="ADAL" clId="{A2964045-1FB1-4DFC-AAD9-385698A530D1}" dt="2023-12-28T12:35:43.297" v="1961" actId="26606"/>
          <ac:graphicFrameMkLst>
            <pc:docMk/>
            <pc:sldMk cId="3137321025" sldId="273"/>
            <ac:graphicFrameMk id="14" creationId="{0DE28A47-98BC-B80D-E2BF-E592E04E5811}"/>
          </ac:graphicFrameMkLst>
        </pc:graphicFrameChg>
        <pc:graphicFrameChg chg="add">
          <ac:chgData name="MAGNUS, Kerri (NHS BRISTOL, NORTH SOMERSET AND SOUTH GLOUCESTERSHIRE ICB - 15C)" userId="18fe181a-d8ed-4778-898c-3f06e3a996c1" providerId="ADAL" clId="{A2964045-1FB1-4DFC-AAD9-385698A530D1}" dt="2023-12-28T12:35:43.313" v="1962" actId="26606"/>
          <ac:graphicFrameMkLst>
            <pc:docMk/>
            <pc:sldMk cId="3137321025" sldId="273"/>
            <ac:graphicFrameMk id="16" creationId="{244465F5-9330-F1EE-E329-9BB2DE9379C3}"/>
          </ac:graphicFrameMkLst>
        </pc:graphicFrameChg>
      </pc:sldChg>
      <pc:sldChg chg="addSp delSp modSp mod setBg">
        <pc:chgData name="MAGNUS, Kerri (NHS BRISTOL, NORTH SOMERSET AND SOUTH GLOUCESTERSHIRE ICB - 15C)" userId="18fe181a-d8ed-4778-898c-3f06e3a996c1" providerId="ADAL" clId="{A2964045-1FB1-4DFC-AAD9-385698A530D1}" dt="2023-12-28T12:35:50.124" v="1963" actId="26606"/>
        <pc:sldMkLst>
          <pc:docMk/>
          <pc:sldMk cId="1154345006" sldId="274"/>
        </pc:sldMkLst>
        <pc:spChg chg="mod">
          <ac:chgData name="MAGNUS, Kerri (NHS BRISTOL, NORTH SOMERSET AND SOUTH GLOUCESTERSHIRE ICB - 15C)" userId="18fe181a-d8ed-4778-898c-3f06e3a996c1" providerId="ADAL" clId="{A2964045-1FB1-4DFC-AAD9-385698A530D1}" dt="2023-12-28T12:35:50.124" v="1963" actId="26606"/>
          <ac:spMkLst>
            <pc:docMk/>
            <pc:sldMk cId="1154345006" sldId="274"/>
            <ac:spMk id="2" creationId="{56924F68-5FE4-4898-A10A-70F3C1146ADD}"/>
          </ac:spMkLst>
        </pc:spChg>
        <pc:spChg chg="del">
          <ac:chgData name="MAGNUS, Kerri (NHS BRISTOL, NORTH SOMERSET AND SOUTH GLOUCESTERSHIRE ICB - 15C)" userId="18fe181a-d8ed-4778-898c-3f06e3a996c1" providerId="ADAL" clId="{A2964045-1FB1-4DFC-AAD9-385698A530D1}" dt="2023-12-28T12:35:50.124" v="1963" actId="26606"/>
          <ac:spMkLst>
            <pc:docMk/>
            <pc:sldMk cId="1154345006" sldId="274"/>
            <ac:spMk id="3" creationId="{4D80CDDD-A802-4227-BB93-B7BF653A1F23}"/>
          </ac:spMkLst>
        </pc:spChg>
        <pc:spChg chg="add">
          <ac:chgData name="MAGNUS, Kerri (NHS BRISTOL, NORTH SOMERSET AND SOUTH GLOUCESTERSHIRE ICB - 15C)" userId="18fe181a-d8ed-4778-898c-3f06e3a996c1" providerId="ADAL" clId="{A2964045-1FB1-4DFC-AAD9-385698A530D1}" dt="2023-12-28T12:35:50.124" v="1963" actId="26606"/>
          <ac:spMkLst>
            <pc:docMk/>
            <pc:sldMk cId="1154345006" sldId="274"/>
            <ac:spMk id="9" creationId="{2E442304-DDBD-4F7B-8017-36BCC863FB40}"/>
          </ac:spMkLst>
        </pc:spChg>
        <pc:spChg chg="add">
          <ac:chgData name="MAGNUS, Kerri (NHS BRISTOL, NORTH SOMERSET AND SOUTH GLOUCESTERSHIRE ICB - 15C)" userId="18fe181a-d8ed-4778-898c-3f06e3a996c1" providerId="ADAL" clId="{A2964045-1FB1-4DFC-AAD9-385698A530D1}" dt="2023-12-28T12:35:50.124" v="1963" actId="26606"/>
          <ac:spMkLst>
            <pc:docMk/>
            <pc:sldMk cId="1154345006" sldId="274"/>
            <ac:spMk id="11" creationId="{5E107275-3853-46FD-A241-DE4355A42675}"/>
          </ac:spMkLst>
        </pc:spChg>
        <pc:graphicFrameChg chg="add">
          <ac:chgData name="MAGNUS, Kerri (NHS BRISTOL, NORTH SOMERSET AND SOUTH GLOUCESTERSHIRE ICB - 15C)" userId="18fe181a-d8ed-4778-898c-3f06e3a996c1" providerId="ADAL" clId="{A2964045-1FB1-4DFC-AAD9-385698A530D1}" dt="2023-12-28T12:35:50.124" v="1963" actId="26606"/>
          <ac:graphicFrameMkLst>
            <pc:docMk/>
            <pc:sldMk cId="1154345006" sldId="274"/>
            <ac:graphicFrameMk id="5" creationId="{2CD05148-6520-4E0D-6A36-F7AA132AEE2D}"/>
          </ac:graphicFrameMkLst>
        </pc:graphicFrameChg>
      </pc:sldChg>
      <pc:sldChg chg="addSp delSp modSp mod setBg">
        <pc:chgData name="MAGNUS, Kerri (NHS BRISTOL, NORTH SOMERSET AND SOUTH GLOUCESTERSHIRE ICB - 15C)" userId="18fe181a-d8ed-4778-898c-3f06e3a996c1" providerId="ADAL" clId="{A2964045-1FB1-4DFC-AAD9-385698A530D1}" dt="2023-12-28T12:35:58.988" v="1964" actId="26606"/>
        <pc:sldMkLst>
          <pc:docMk/>
          <pc:sldMk cId="4062369271" sldId="275"/>
        </pc:sldMkLst>
        <pc:spChg chg="mod">
          <ac:chgData name="MAGNUS, Kerri (NHS BRISTOL, NORTH SOMERSET AND SOUTH GLOUCESTERSHIRE ICB - 15C)" userId="18fe181a-d8ed-4778-898c-3f06e3a996c1" providerId="ADAL" clId="{A2964045-1FB1-4DFC-AAD9-385698A530D1}" dt="2023-12-28T12:35:58.988" v="1964" actId="26606"/>
          <ac:spMkLst>
            <pc:docMk/>
            <pc:sldMk cId="4062369271" sldId="275"/>
            <ac:spMk id="2" creationId="{62650AE3-937A-4059-8DB4-20517E671848}"/>
          </ac:spMkLst>
        </pc:spChg>
        <pc:spChg chg="del">
          <ac:chgData name="MAGNUS, Kerri (NHS BRISTOL, NORTH SOMERSET AND SOUTH GLOUCESTERSHIRE ICB - 15C)" userId="18fe181a-d8ed-4778-898c-3f06e3a996c1" providerId="ADAL" clId="{A2964045-1FB1-4DFC-AAD9-385698A530D1}" dt="2023-12-28T12:35:58.988" v="1964" actId="26606"/>
          <ac:spMkLst>
            <pc:docMk/>
            <pc:sldMk cId="4062369271" sldId="275"/>
            <ac:spMk id="3" creationId="{6BBCCC73-4E5E-4B3F-BC97-DEBAC21ED368}"/>
          </ac:spMkLst>
        </pc:spChg>
        <pc:spChg chg="add">
          <ac:chgData name="MAGNUS, Kerri (NHS BRISTOL, NORTH SOMERSET AND SOUTH GLOUCESTERSHIRE ICB - 15C)" userId="18fe181a-d8ed-4778-898c-3f06e3a996c1" providerId="ADAL" clId="{A2964045-1FB1-4DFC-AAD9-385698A530D1}" dt="2023-12-28T12:35:58.988" v="1964" actId="26606"/>
          <ac:spMkLst>
            <pc:docMk/>
            <pc:sldMk cId="4062369271" sldId="275"/>
            <ac:spMk id="9" creationId="{2E442304-DDBD-4F7B-8017-36BCC863FB40}"/>
          </ac:spMkLst>
        </pc:spChg>
        <pc:spChg chg="add">
          <ac:chgData name="MAGNUS, Kerri (NHS BRISTOL, NORTH SOMERSET AND SOUTH GLOUCESTERSHIRE ICB - 15C)" userId="18fe181a-d8ed-4778-898c-3f06e3a996c1" providerId="ADAL" clId="{A2964045-1FB1-4DFC-AAD9-385698A530D1}" dt="2023-12-28T12:35:58.988" v="1964" actId="26606"/>
          <ac:spMkLst>
            <pc:docMk/>
            <pc:sldMk cId="4062369271" sldId="275"/>
            <ac:spMk id="11" creationId="{5E107275-3853-46FD-A241-DE4355A42675}"/>
          </ac:spMkLst>
        </pc:spChg>
        <pc:graphicFrameChg chg="add">
          <ac:chgData name="MAGNUS, Kerri (NHS BRISTOL, NORTH SOMERSET AND SOUTH GLOUCESTERSHIRE ICB - 15C)" userId="18fe181a-d8ed-4778-898c-3f06e3a996c1" providerId="ADAL" clId="{A2964045-1FB1-4DFC-AAD9-385698A530D1}" dt="2023-12-28T12:35:58.988" v="1964" actId="26606"/>
          <ac:graphicFrameMkLst>
            <pc:docMk/>
            <pc:sldMk cId="4062369271" sldId="275"/>
            <ac:graphicFrameMk id="5" creationId="{C1191F29-3FE2-D169-38BD-810F23A7144E}"/>
          </ac:graphicFrameMkLst>
        </pc:graphicFrameChg>
      </pc:sldChg>
      <pc:sldChg chg="addSp modSp mod setBg">
        <pc:chgData name="MAGNUS, Kerri (NHS BRISTOL, NORTH SOMERSET AND SOUTH GLOUCESTERSHIRE ICB - 15C)" userId="18fe181a-d8ed-4778-898c-3f06e3a996c1" providerId="ADAL" clId="{A2964045-1FB1-4DFC-AAD9-385698A530D1}" dt="2023-12-28T12:36:04.930" v="1965" actId="26606"/>
        <pc:sldMkLst>
          <pc:docMk/>
          <pc:sldMk cId="196119405" sldId="276"/>
        </pc:sldMkLst>
        <pc:spChg chg="mod">
          <ac:chgData name="MAGNUS, Kerri (NHS BRISTOL, NORTH SOMERSET AND SOUTH GLOUCESTERSHIRE ICB - 15C)" userId="18fe181a-d8ed-4778-898c-3f06e3a996c1" providerId="ADAL" clId="{A2964045-1FB1-4DFC-AAD9-385698A530D1}" dt="2023-12-28T12:36:04.930" v="1965" actId="26606"/>
          <ac:spMkLst>
            <pc:docMk/>
            <pc:sldMk cId="196119405" sldId="276"/>
            <ac:spMk id="2" creationId="{2F3B2201-126A-458E-9D69-383D5BA4B412}"/>
          </ac:spMkLst>
        </pc:spChg>
        <pc:spChg chg="mod">
          <ac:chgData name="MAGNUS, Kerri (NHS BRISTOL, NORTH SOMERSET AND SOUTH GLOUCESTERSHIRE ICB - 15C)" userId="18fe181a-d8ed-4778-898c-3f06e3a996c1" providerId="ADAL" clId="{A2964045-1FB1-4DFC-AAD9-385698A530D1}" dt="2023-12-28T12:36:04.930" v="1965" actId="26606"/>
          <ac:spMkLst>
            <pc:docMk/>
            <pc:sldMk cId="196119405" sldId="276"/>
            <ac:spMk id="3" creationId="{BF46BC7B-9877-4414-B514-629B470A25B1}"/>
          </ac:spMkLst>
        </pc:spChg>
        <pc:spChg chg="add">
          <ac:chgData name="MAGNUS, Kerri (NHS BRISTOL, NORTH SOMERSET AND SOUTH GLOUCESTERSHIRE ICB - 15C)" userId="18fe181a-d8ed-4778-898c-3f06e3a996c1" providerId="ADAL" clId="{A2964045-1FB1-4DFC-AAD9-385698A530D1}" dt="2023-12-28T12:36:04.930" v="1965" actId="26606"/>
          <ac:spMkLst>
            <pc:docMk/>
            <pc:sldMk cId="196119405" sldId="276"/>
            <ac:spMk id="8" creationId="{777A147A-9ED8-46B4-8660-1B3C2AA880B5}"/>
          </ac:spMkLst>
        </pc:spChg>
        <pc:spChg chg="add">
          <ac:chgData name="MAGNUS, Kerri (NHS BRISTOL, NORTH SOMERSET AND SOUTH GLOUCESTERSHIRE ICB - 15C)" userId="18fe181a-d8ed-4778-898c-3f06e3a996c1" providerId="ADAL" clId="{A2964045-1FB1-4DFC-AAD9-385698A530D1}" dt="2023-12-28T12:36:04.930" v="1965" actId="26606"/>
          <ac:spMkLst>
            <pc:docMk/>
            <pc:sldMk cId="196119405" sldId="276"/>
            <ac:spMk id="10" creationId="{5D6C15A0-C087-4593-8414-2B4EC1CDC3DE}"/>
          </ac:spMkLst>
        </pc:spChg>
      </pc:sldChg>
      <pc:sldChg chg="addSp modSp mod ord setBg">
        <pc:chgData name="MAGNUS, Kerri (NHS BRISTOL, NORTH SOMERSET AND SOUTH GLOUCESTERSHIRE ICB - 15C)" userId="18fe181a-d8ed-4778-898c-3f06e3a996c1" providerId="ADAL" clId="{A2964045-1FB1-4DFC-AAD9-385698A530D1}" dt="2023-12-28T12:34:44.666" v="1950" actId="26606"/>
        <pc:sldMkLst>
          <pc:docMk/>
          <pc:sldMk cId="357213696" sldId="277"/>
        </pc:sldMkLst>
        <pc:spChg chg="mod">
          <ac:chgData name="MAGNUS, Kerri (NHS BRISTOL, NORTH SOMERSET AND SOUTH GLOUCESTERSHIRE ICB - 15C)" userId="18fe181a-d8ed-4778-898c-3f06e3a996c1" providerId="ADAL" clId="{A2964045-1FB1-4DFC-AAD9-385698A530D1}" dt="2023-12-28T12:34:44.666" v="1950" actId="26606"/>
          <ac:spMkLst>
            <pc:docMk/>
            <pc:sldMk cId="357213696" sldId="277"/>
            <ac:spMk id="2" creationId="{CDB6AF3C-7C41-42D7-BB3A-16E7A7A6EF67}"/>
          </ac:spMkLst>
        </pc:spChg>
        <pc:spChg chg="mod">
          <ac:chgData name="MAGNUS, Kerri (NHS BRISTOL, NORTH SOMERSET AND SOUTH GLOUCESTERSHIRE ICB - 15C)" userId="18fe181a-d8ed-4778-898c-3f06e3a996c1" providerId="ADAL" clId="{A2964045-1FB1-4DFC-AAD9-385698A530D1}" dt="2023-12-28T12:34:44.666" v="1950" actId="26606"/>
          <ac:spMkLst>
            <pc:docMk/>
            <pc:sldMk cId="357213696" sldId="277"/>
            <ac:spMk id="3" creationId="{6775F6F6-657F-48D7-840E-F730F328A296}"/>
          </ac:spMkLst>
        </pc:spChg>
        <pc:spChg chg="add">
          <ac:chgData name="MAGNUS, Kerri (NHS BRISTOL, NORTH SOMERSET AND SOUTH GLOUCESTERSHIRE ICB - 15C)" userId="18fe181a-d8ed-4778-898c-3f06e3a996c1" providerId="ADAL" clId="{A2964045-1FB1-4DFC-AAD9-385698A530D1}" dt="2023-12-28T12:34:44.666" v="1950" actId="26606"/>
          <ac:spMkLst>
            <pc:docMk/>
            <pc:sldMk cId="357213696" sldId="277"/>
            <ac:spMk id="8" creationId="{AC17DE74-01C9-4859-B65A-85CF999E8580}"/>
          </ac:spMkLst>
        </pc:spChg>
        <pc:spChg chg="add">
          <ac:chgData name="MAGNUS, Kerri (NHS BRISTOL, NORTH SOMERSET AND SOUTH GLOUCESTERSHIRE ICB - 15C)" userId="18fe181a-d8ed-4778-898c-3f06e3a996c1" providerId="ADAL" clId="{A2964045-1FB1-4DFC-AAD9-385698A530D1}" dt="2023-12-28T12:34:44.666" v="1950" actId="26606"/>
          <ac:spMkLst>
            <pc:docMk/>
            <pc:sldMk cId="357213696" sldId="277"/>
            <ac:spMk id="10" creationId="{068C0432-0E90-4CC1-8CD3-D44A90DF07EF}"/>
          </ac:spMkLst>
        </pc:spChg>
      </pc:sldChg>
      <pc:sldChg chg="addSp delSp modSp mod ord setBg">
        <pc:chgData name="MAGNUS, Kerri (NHS BRISTOL, NORTH SOMERSET AND SOUTH GLOUCESTERSHIRE ICB - 15C)" userId="18fe181a-d8ed-4778-898c-3f06e3a996c1" providerId="ADAL" clId="{A2964045-1FB1-4DFC-AAD9-385698A530D1}" dt="2023-12-28T12:34:13.271" v="1947" actId="26606"/>
        <pc:sldMkLst>
          <pc:docMk/>
          <pc:sldMk cId="3341908587" sldId="278"/>
        </pc:sldMkLst>
        <pc:spChg chg="mod">
          <ac:chgData name="MAGNUS, Kerri (NHS BRISTOL, NORTH SOMERSET AND SOUTH GLOUCESTERSHIRE ICB - 15C)" userId="18fe181a-d8ed-4778-898c-3f06e3a996c1" providerId="ADAL" clId="{A2964045-1FB1-4DFC-AAD9-385698A530D1}" dt="2023-12-28T12:34:13.271" v="1947" actId="26606"/>
          <ac:spMkLst>
            <pc:docMk/>
            <pc:sldMk cId="3341908587" sldId="278"/>
            <ac:spMk id="5" creationId="{B8DA6B24-DE83-46DF-8C21-FD4000B95E68}"/>
          </ac:spMkLst>
        </pc:spChg>
        <pc:spChg chg="add del">
          <ac:chgData name="MAGNUS, Kerri (NHS BRISTOL, NORTH SOMERSET AND SOUTH GLOUCESTERSHIRE ICB - 15C)" userId="18fe181a-d8ed-4778-898c-3f06e3a996c1" providerId="ADAL" clId="{A2964045-1FB1-4DFC-AAD9-385698A530D1}" dt="2023-12-28T12:33:59.069" v="1942" actId="26606"/>
          <ac:spMkLst>
            <pc:docMk/>
            <pc:sldMk cId="3341908587" sldId="278"/>
            <ac:spMk id="10" creationId="{56E9B3E6-E277-4D68-BA48-9CB43FFBD6E2}"/>
          </ac:spMkLst>
        </pc:spChg>
        <pc:spChg chg="add del">
          <ac:chgData name="MAGNUS, Kerri (NHS BRISTOL, NORTH SOMERSET AND SOUTH GLOUCESTERSHIRE ICB - 15C)" userId="18fe181a-d8ed-4778-898c-3f06e3a996c1" providerId="ADAL" clId="{A2964045-1FB1-4DFC-AAD9-385698A530D1}" dt="2023-12-28T12:33:59.069" v="1942" actId="26606"/>
          <ac:spMkLst>
            <pc:docMk/>
            <pc:sldMk cId="3341908587" sldId="278"/>
            <ac:spMk id="17" creationId="{D5B0017B-2ECA-49AF-B397-DC140825DF8D}"/>
          </ac:spMkLst>
        </pc:spChg>
        <pc:spChg chg="add del">
          <ac:chgData name="MAGNUS, Kerri (NHS BRISTOL, NORTH SOMERSET AND SOUTH GLOUCESTERSHIRE ICB - 15C)" userId="18fe181a-d8ed-4778-898c-3f06e3a996c1" providerId="ADAL" clId="{A2964045-1FB1-4DFC-AAD9-385698A530D1}" dt="2023-12-28T12:34:06.633" v="1944" actId="26606"/>
          <ac:spMkLst>
            <pc:docMk/>
            <pc:sldMk cId="3341908587" sldId="278"/>
            <ac:spMk id="21" creationId="{6C4028FD-8BAA-4A19-BFDE-594D991B7552}"/>
          </ac:spMkLst>
        </pc:spChg>
        <pc:spChg chg="add del">
          <ac:chgData name="MAGNUS, Kerri (NHS BRISTOL, NORTH SOMERSET AND SOUTH GLOUCESTERSHIRE ICB - 15C)" userId="18fe181a-d8ed-4778-898c-3f06e3a996c1" providerId="ADAL" clId="{A2964045-1FB1-4DFC-AAD9-385698A530D1}" dt="2023-12-28T12:34:13.190" v="1946" actId="26606"/>
          <ac:spMkLst>
            <pc:docMk/>
            <pc:sldMk cId="3341908587" sldId="278"/>
            <ac:spMk id="23" creationId="{955A2079-FA98-4876-80F0-72364A7D2EA4}"/>
          </ac:spMkLst>
        </pc:spChg>
        <pc:spChg chg="add">
          <ac:chgData name="MAGNUS, Kerri (NHS BRISTOL, NORTH SOMERSET AND SOUTH GLOUCESTERSHIRE ICB - 15C)" userId="18fe181a-d8ed-4778-898c-3f06e3a996c1" providerId="ADAL" clId="{A2964045-1FB1-4DFC-AAD9-385698A530D1}" dt="2023-12-28T12:34:13.271" v="1947" actId="26606"/>
          <ac:spMkLst>
            <pc:docMk/>
            <pc:sldMk cId="3341908587" sldId="278"/>
            <ac:spMk id="25" creationId="{6C4028FD-8BAA-4A19-BFDE-594D991B7552}"/>
          </ac:spMkLst>
        </pc:spChg>
        <pc:grpChg chg="add del">
          <ac:chgData name="MAGNUS, Kerri (NHS BRISTOL, NORTH SOMERSET AND SOUTH GLOUCESTERSHIRE ICB - 15C)" userId="18fe181a-d8ed-4778-898c-3f06e3a996c1" providerId="ADAL" clId="{A2964045-1FB1-4DFC-AAD9-385698A530D1}" dt="2023-12-28T12:33:59.069" v="1942" actId="26606"/>
          <ac:grpSpMkLst>
            <pc:docMk/>
            <pc:sldMk cId="3341908587" sldId="278"/>
            <ac:grpSpMk id="12" creationId="{AE1C45F0-260A-458C-96ED-C1F6D2151219}"/>
          </ac:grpSpMkLst>
        </pc:grpChg>
        <pc:graphicFrameChg chg="mod modGraphic">
          <ac:chgData name="MAGNUS, Kerri (NHS BRISTOL, NORTH SOMERSET AND SOUTH GLOUCESTERSHIRE ICB - 15C)" userId="18fe181a-d8ed-4778-898c-3f06e3a996c1" providerId="ADAL" clId="{A2964045-1FB1-4DFC-AAD9-385698A530D1}" dt="2023-12-28T12:34:13.271" v="1947" actId="26606"/>
          <ac:graphicFrameMkLst>
            <pc:docMk/>
            <pc:sldMk cId="3341908587" sldId="278"/>
            <ac:graphicFrameMk id="4" creationId="{C33734E7-DCBA-43B6-B9A2-91A574AC6FEE}"/>
          </ac:graphicFrameMkLst>
        </pc:graphicFrameChg>
        <pc:cxnChg chg="add del">
          <ac:chgData name="MAGNUS, Kerri (NHS BRISTOL, NORTH SOMERSET AND SOUTH GLOUCESTERSHIRE ICB - 15C)" userId="18fe181a-d8ed-4778-898c-3f06e3a996c1" providerId="ADAL" clId="{A2964045-1FB1-4DFC-AAD9-385698A530D1}" dt="2023-12-28T12:33:59.069" v="1942" actId="26606"/>
          <ac:cxnSpMkLst>
            <pc:docMk/>
            <pc:sldMk cId="3341908587" sldId="278"/>
            <ac:cxnSpMk id="19" creationId="{6CF1BAF6-AD41-4082-B212-8A1F9A2E8779}"/>
          </ac:cxnSpMkLst>
        </pc:cxnChg>
      </pc:sldChg>
      <pc:sldChg chg="addSp modSp mod ord setBg">
        <pc:chgData name="MAGNUS, Kerri (NHS BRISTOL, NORTH SOMERSET AND SOUTH GLOUCESTERSHIRE ICB - 15C)" userId="18fe181a-d8ed-4778-898c-3f06e3a996c1" providerId="ADAL" clId="{A2964045-1FB1-4DFC-AAD9-385698A530D1}" dt="2023-12-28T12:34:22.469" v="1948" actId="26606"/>
        <pc:sldMkLst>
          <pc:docMk/>
          <pc:sldMk cId="536672821" sldId="279"/>
        </pc:sldMkLst>
        <pc:spChg chg="mod">
          <ac:chgData name="MAGNUS, Kerri (NHS BRISTOL, NORTH SOMERSET AND SOUTH GLOUCESTERSHIRE ICB - 15C)" userId="18fe181a-d8ed-4778-898c-3f06e3a996c1" providerId="ADAL" clId="{A2964045-1FB1-4DFC-AAD9-385698A530D1}" dt="2023-12-28T12:34:22.469" v="1948" actId="26606"/>
          <ac:spMkLst>
            <pc:docMk/>
            <pc:sldMk cId="536672821" sldId="279"/>
            <ac:spMk id="7" creationId="{E88FDC3B-25CC-4AE7-B471-E9E5D31F8FDE}"/>
          </ac:spMkLst>
        </pc:spChg>
        <pc:spChg chg="add">
          <ac:chgData name="MAGNUS, Kerri (NHS BRISTOL, NORTH SOMERSET AND SOUTH GLOUCESTERSHIRE ICB - 15C)" userId="18fe181a-d8ed-4778-898c-3f06e3a996c1" providerId="ADAL" clId="{A2964045-1FB1-4DFC-AAD9-385698A530D1}" dt="2023-12-28T12:34:22.469" v="1948" actId="26606"/>
          <ac:spMkLst>
            <pc:docMk/>
            <pc:sldMk cId="536672821" sldId="279"/>
            <ac:spMk id="14" creationId="{6C4028FD-8BAA-4A19-BFDE-594D991B7552}"/>
          </ac:spMkLst>
        </pc:spChg>
        <pc:graphicFrameChg chg="mod modGraphic">
          <ac:chgData name="MAGNUS, Kerri (NHS BRISTOL, NORTH SOMERSET AND SOUTH GLOUCESTERSHIRE ICB - 15C)" userId="18fe181a-d8ed-4778-898c-3f06e3a996c1" providerId="ADAL" clId="{A2964045-1FB1-4DFC-AAD9-385698A530D1}" dt="2023-12-28T12:34:22.469" v="1948" actId="26606"/>
          <ac:graphicFrameMkLst>
            <pc:docMk/>
            <pc:sldMk cId="536672821" sldId="279"/>
            <ac:graphicFrameMk id="9" creationId="{CA257099-5C40-431B-BA88-0F462874EC1C}"/>
          </ac:graphicFrameMkLst>
        </pc:graphicFrameChg>
      </pc:sldChg>
      <pc:sldChg chg="addSp modSp mod ord setBg">
        <pc:chgData name="MAGNUS, Kerri (NHS BRISTOL, NORTH SOMERSET AND SOUTH GLOUCESTERSHIRE ICB - 15C)" userId="18fe181a-d8ed-4778-898c-3f06e3a996c1" providerId="ADAL" clId="{A2964045-1FB1-4DFC-AAD9-385698A530D1}" dt="2023-12-28T12:34:30.907" v="1949" actId="26606"/>
        <pc:sldMkLst>
          <pc:docMk/>
          <pc:sldMk cId="3971961135" sldId="280"/>
        </pc:sldMkLst>
        <pc:spChg chg="mod">
          <ac:chgData name="MAGNUS, Kerri (NHS BRISTOL, NORTH SOMERSET AND SOUTH GLOUCESTERSHIRE ICB - 15C)" userId="18fe181a-d8ed-4778-898c-3f06e3a996c1" providerId="ADAL" clId="{A2964045-1FB1-4DFC-AAD9-385698A530D1}" dt="2023-12-28T12:34:30.907" v="1949" actId="26606"/>
          <ac:spMkLst>
            <pc:docMk/>
            <pc:sldMk cId="3971961135" sldId="280"/>
            <ac:spMk id="4" creationId="{0B4D2C93-AA20-4287-A2E6-9A2A807C0E9A}"/>
          </ac:spMkLst>
        </pc:spChg>
        <pc:spChg chg="add">
          <ac:chgData name="MAGNUS, Kerri (NHS BRISTOL, NORTH SOMERSET AND SOUTH GLOUCESTERSHIRE ICB - 15C)" userId="18fe181a-d8ed-4778-898c-3f06e3a996c1" providerId="ADAL" clId="{A2964045-1FB1-4DFC-AAD9-385698A530D1}" dt="2023-12-28T12:34:30.907" v="1949" actId="26606"/>
          <ac:spMkLst>
            <pc:docMk/>
            <pc:sldMk cId="3971961135" sldId="280"/>
            <ac:spMk id="11" creationId="{6C4028FD-8BAA-4A19-BFDE-594D991B7552}"/>
          </ac:spMkLst>
        </pc:spChg>
        <pc:graphicFrameChg chg="mod modGraphic">
          <ac:chgData name="MAGNUS, Kerri (NHS BRISTOL, NORTH SOMERSET AND SOUTH GLOUCESTERSHIRE ICB - 15C)" userId="18fe181a-d8ed-4778-898c-3f06e3a996c1" providerId="ADAL" clId="{A2964045-1FB1-4DFC-AAD9-385698A530D1}" dt="2023-12-28T12:34:30.907" v="1949" actId="26606"/>
          <ac:graphicFrameMkLst>
            <pc:docMk/>
            <pc:sldMk cId="3971961135" sldId="280"/>
            <ac:graphicFrameMk id="6" creationId="{AF259195-6500-411E-9EEF-B8044F898A5E}"/>
          </ac:graphicFrameMkLst>
        </pc:graphicFrameChg>
      </pc:sldChg>
      <pc:sldChg chg="del ord">
        <pc:chgData name="MAGNUS, Kerri (NHS BRISTOL, NORTH SOMERSET AND SOUTH GLOUCESTERSHIRE ICB - 15C)" userId="18fe181a-d8ed-4778-898c-3f06e3a996c1" providerId="ADAL" clId="{A2964045-1FB1-4DFC-AAD9-385698A530D1}" dt="2023-12-28T12:30:40.673" v="1914" actId="2696"/>
        <pc:sldMkLst>
          <pc:docMk/>
          <pc:sldMk cId="3436925422" sldId="281"/>
        </pc:sldMkLst>
      </pc:sldChg>
      <pc:sldChg chg="del">
        <pc:chgData name="MAGNUS, Kerri (NHS BRISTOL, NORTH SOMERSET AND SOUTH GLOUCESTERSHIRE ICB - 15C)" userId="18fe181a-d8ed-4778-898c-3f06e3a996c1" providerId="ADAL" clId="{A2964045-1FB1-4DFC-AAD9-385698A530D1}" dt="2023-12-28T11:13:04.071" v="778" actId="2696"/>
        <pc:sldMkLst>
          <pc:docMk/>
          <pc:sldMk cId="2370845794" sldId="282"/>
        </pc:sldMkLst>
      </pc:sldChg>
      <pc:sldChg chg="del">
        <pc:chgData name="MAGNUS, Kerri (NHS BRISTOL, NORTH SOMERSET AND SOUTH GLOUCESTERSHIRE ICB - 15C)" userId="18fe181a-d8ed-4778-898c-3f06e3a996c1" providerId="ADAL" clId="{A2964045-1FB1-4DFC-AAD9-385698A530D1}" dt="2023-12-28T11:13:06.533" v="779" actId="2696"/>
        <pc:sldMkLst>
          <pc:docMk/>
          <pc:sldMk cId="185020240" sldId="283"/>
        </pc:sldMkLst>
      </pc:sldChg>
      <pc:sldChg chg="addSp delSp modSp mod ord setBg">
        <pc:chgData name="MAGNUS, Kerri (NHS BRISTOL, NORTH SOMERSET AND SOUTH GLOUCESTERSHIRE ICB - 15C)" userId="18fe181a-d8ed-4778-898c-3f06e3a996c1" providerId="ADAL" clId="{A2964045-1FB1-4DFC-AAD9-385698A530D1}" dt="2023-12-28T12:35:10.956" v="1955" actId="26606"/>
        <pc:sldMkLst>
          <pc:docMk/>
          <pc:sldMk cId="44297208" sldId="284"/>
        </pc:sldMkLst>
        <pc:spChg chg="mod">
          <ac:chgData name="MAGNUS, Kerri (NHS BRISTOL, NORTH SOMERSET AND SOUTH GLOUCESTERSHIRE ICB - 15C)" userId="18fe181a-d8ed-4778-898c-3f06e3a996c1" providerId="ADAL" clId="{A2964045-1FB1-4DFC-AAD9-385698A530D1}" dt="2023-12-28T12:35:10.956" v="1955" actId="26606"/>
          <ac:spMkLst>
            <pc:docMk/>
            <pc:sldMk cId="44297208" sldId="284"/>
            <ac:spMk id="2" creationId="{E1C905B0-B7D6-4BF3-81EA-1B3ADA2C95BF}"/>
          </ac:spMkLst>
        </pc:spChg>
        <pc:spChg chg="add del mod">
          <ac:chgData name="MAGNUS, Kerri (NHS BRISTOL, NORTH SOMERSET AND SOUTH GLOUCESTERSHIRE ICB - 15C)" userId="18fe181a-d8ed-4778-898c-3f06e3a996c1" providerId="ADAL" clId="{A2964045-1FB1-4DFC-AAD9-385698A530D1}" dt="2023-12-28T12:35:10.956" v="1955" actId="26606"/>
          <ac:spMkLst>
            <pc:docMk/>
            <pc:sldMk cId="44297208" sldId="284"/>
            <ac:spMk id="3" creationId="{809AD047-D7F5-4333-8BE5-9B0BEB4D9CE8}"/>
          </ac:spMkLst>
        </pc:spChg>
        <pc:spChg chg="add">
          <ac:chgData name="MAGNUS, Kerri (NHS BRISTOL, NORTH SOMERSET AND SOUTH GLOUCESTERSHIRE ICB - 15C)" userId="18fe181a-d8ed-4778-898c-3f06e3a996c1" providerId="ADAL" clId="{A2964045-1FB1-4DFC-AAD9-385698A530D1}" dt="2023-12-28T12:35:10.956" v="1955" actId="26606"/>
          <ac:spMkLst>
            <pc:docMk/>
            <pc:sldMk cId="44297208" sldId="284"/>
            <ac:spMk id="8" creationId="{AC17DE74-01C9-4859-B65A-85CF999E8580}"/>
          </ac:spMkLst>
        </pc:spChg>
        <pc:spChg chg="add del">
          <ac:chgData name="MAGNUS, Kerri (NHS BRISTOL, NORTH SOMERSET AND SOUTH GLOUCESTERSHIRE ICB - 15C)" userId="18fe181a-d8ed-4778-898c-3f06e3a996c1" providerId="ADAL" clId="{A2964045-1FB1-4DFC-AAD9-385698A530D1}" dt="2023-12-28T12:35:01.326" v="1952" actId="26606"/>
          <ac:spMkLst>
            <pc:docMk/>
            <pc:sldMk cId="44297208" sldId="284"/>
            <ac:spMk id="9" creationId="{6D1A2CED-DA9B-4CCF-8215-CFC65FE71603}"/>
          </ac:spMkLst>
        </pc:spChg>
        <pc:spChg chg="add">
          <ac:chgData name="MAGNUS, Kerri (NHS BRISTOL, NORTH SOMERSET AND SOUTH GLOUCESTERSHIRE ICB - 15C)" userId="18fe181a-d8ed-4778-898c-3f06e3a996c1" providerId="ADAL" clId="{A2964045-1FB1-4DFC-AAD9-385698A530D1}" dt="2023-12-28T12:35:10.956" v="1955" actId="26606"/>
          <ac:spMkLst>
            <pc:docMk/>
            <pc:sldMk cId="44297208" sldId="284"/>
            <ac:spMk id="10" creationId="{068C0432-0E90-4CC1-8CD3-D44A90DF07EF}"/>
          </ac:spMkLst>
        </pc:spChg>
        <pc:spChg chg="add del">
          <ac:chgData name="MAGNUS, Kerri (NHS BRISTOL, NORTH SOMERSET AND SOUTH GLOUCESTERSHIRE ICB - 15C)" userId="18fe181a-d8ed-4778-898c-3f06e3a996c1" providerId="ADAL" clId="{A2964045-1FB1-4DFC-AAD9-385698A530D1}" dt="2023-12-28T12:35:01.326" v="1952" actId="26606"/>
          <ac:spMkLst>
            <pc:docMk/>
            <pc:sldMk cId="44297208" sldId="284"/>
            <ac:spMk id="11" creationId="{562DFC44-A40C-4573-9230-B3EDB3EC8EEB}"/>
          </ac:spMkLst>
        </pc:spChg>
        <pc:spChg chg="add del">
          <ac:chgData name="MAGNUS, Kerri (NHS BRISTOL, NORTH SOMERSET AND SOUTH GLOUCESTERSHIRE ICB - 15C)" userId="18fe181a-d8ed-4778-898c-3f06e3a996c1" providerId="ADAL" clId="{A2964045-1FB1-4DFC-AAD9-385698A530D1}" dt="2023-12-28T12:35:01.326" v="1952" actId="26606"/>
          <ac:spMkLst>
            <pc:docMk/>
            <pc:sldMk cId="44297208" sldId="284"/>
            <ac:spMk id="13" creationId="{15589D35-CF9F-4DE9-A792-8571A09E9BC9}"/>
          </ac:spMkLst>
        </pc:spChg>
        <pc:spChg chg="add del">
          <ac:chgData name="MAGNUS, Kerri (NHS BRISTOL, NORTH SOMERSET AND SOUTH GLOUCESTERSHIRE ICB - 15C)" userId="18fe181a-d8ed-4778-898c-3f06e3a996c1" providerId="ADAL" clId="{A2964045-1FB1-4DFC-AAD9-385698A530D1}" dt="2023-12-28T12:35:10.950" v="1954" actId="26606"/>
          <ac:spMkLst>
            <pc:docMk/>
            <pc:sldMk cId="44297208" sldId="284"/>
            <ac:spMk id="15" creationId="{6C4028FD-8BAA-4A19-BFDE-594D991B7552}"/>
          </ac:spMkLst>
        </pc:spChg>
        <pc:spChg chg="add">
          <ac:chgData name="MAGNUS, Kerri (NHS BRISTOL, NORTH SOMERSET AND SOUTH GLOUCESTERSHIRE ICB - 15C)" userId="18fe181a-d8ed-4778-898c-3f06e3a996c1" providerId="ADAL" clId="{A2964045-1FB1-4DFC-AAD9-385698A530D1}" dt="2023-12-28T12:35:10.956" v="1955" actId="26606"/>
          <ac:spMkLst>
            <pc:docMk/>
            <pc:sldMk cId="44297208" sldId="284"/>
            <ac:spMk id="18" creationId="{809AD047-D7F5-4333-8BE5-9B0BEB4D9CE8}"/>
          </ac:spMkLst>
        </pc:spChg>
        <pc:graphicFrameChg chg="add del">
          <ac:chgData name="MAGNUS, Kerri (NHS BRISTOL, NORTH SOMERSET AND SOUTH GLOUCESTERSHIRE ICB - 15C)" userId="18fe181a-d8ed-4778-898c-3f06e3a996c1" providerId="ADAL" clId="{A2964045-1FB1-4DFC-AAD9-385698A530D1}" dt="2023-12-28T12:35:01.326" v="1952" actId="26606"/>
          <ac:graphicFrameMkLst>
            <pc:docMk/>
            <pc:sldMk cId="44297208" sldId="284"/>
            <ac:graphicFrameMk id="5" creationId="{1E31894E-A384-32BD-5375-74707D700894}"/>
          </ac:graphicFrameMkLst>
        </pc:graphicFrameChg>
        <pc:graphicFrameChg chg="add del">
          <ac:chgData name="MAGNUS, Kerri (NHS BRISTOL, NORTH SOMERSET AND SOUTH GLOUCESTERSHIRE ICB - 15C)" userId="18fe181a-d8ed-4778-898c-3f06e3a996c1" providerId="ADAL" clId="{A2964045-1FB1-4DFC-AAD9-385698A530D1}" dt="2023-12-28T12:35:10.950" v="1954" actId="26606"/>
          <ac:graphicFrameMkLst>
            <pc:docMk/>
            <pc:sldMk cId="44297208" sldId="284"/>
            <ac:graphicFrameMk id="16" creationId="{4564CB00-AEB9-6699-37AF-9571AC81F4DE}"/>
          </ac:graphicFrameMkLst>
        </pc:graphicFrameChg>
      </pc:sldChg>
      <pc:sldChg chg="del">
        <pc:chgData name="MAGNUS, Kerri (NHS BRISTOL, NORTH SOMERSET AND SOUTH GLOUCESTERSHIRE ICB - 15C)" userId="18fe181a-d8ed-4778-898c-3f06e3a996c1" providerId="ADAL" clId="{A2964045-1FB1-4DFC-AAD9-385698A530D1}" dt="2023-12-28T11:09:42.255" v="681" actId="2696"/>
        <pc:sldMkLst>
          <pc:docMk/>
          <pc:sldMk cId="858909799" sldId="285"/>
        </pc:sldMkLst>
      </pc:sldChg>
      <pc:sldChg chg="addSp modSp mod ord setBg">
        <pc:chgData name="MAGNUS, Kerri (NHS BRISTOL, NORTH SOMERSET AND SOUTH GLOUCESTERSHIRE ICB - 15C)" userId="18fe181a-d8ed-4778-898c-3f06e3a996c1" providerId="ADAL" clId="{A2964045-1FB1-4DFC-AAD9-385698A530D1}" dt="2023-12-28T12:32:02.666" v="1920" actId="26606"/>
        <pc:sldMkLst>
          <pc:docMk/>
          <pc:sldMk cId="612497781" sldId="286"/>
        </pc:sldMkLst>
        <pc:spChg chg="mod">
          <ac:chgData name="MAGNUS, Kerri (NHS BRISTOL, NORTH SOMERSET AND SOUTH GLOUCESTERSHIRE ICB - 15C)" userId="18fe181a-d8ed-4778-898c-3f06e3a996c1" providerId="ADAL" clId="{A2964045-1FB1-4DFC-AAD9-385698A530D1}" dt="2023-12-28T12:32:02.666" v="1920" actId="26606"/>
          <ac:spMkLst>
            <pc:docMk/>
            <pc:sldMk cId="612497781" sldId="286"/>
            <ac:spMk id="2" creationId="{3228C895-E787-8AAB-B3A5-1FE293004365}"/>
          </ac:spMkLst>
        </pc:spChg>
        <pc:spChg chg="mod">
          <ac:chgData name="MAGNUS, Kerri (NHS BRISTOL, NORTH SOMERSET AND SOUTH GLOUCESTERSHIRE ICB - 15C)" userId="18fe181a-d8ed-4778-898c-3f06e3a996c1" providerId="ADAL" clId="{A2964045-1FB1-4DFC-AAD9-385698A530D1}" dt="2023-12-28T12:32:02.666" v="1920" actId="26606"/>
          <ac:spMkLst>
            <pc:docMk/>
            <pc:sldMk cId="612497781" sldId="286"/>
            <ac:spMk id="3" creationId="{06AD04CF-A486-DA26-B3AE-BAAA08939E63}"/>
          </ac:spMkLst>
        </pc:spChg>
        <pc:spChg chg="add">
          <ac:chgData name="MAGNUS, Kerri (NHS BRISTOL, NORTH SOMERSET AND SOUTH GLOUCESTERSHIRE ICB - 15C)" userId="18fe181a-d8ed-4778-898c-3f06e3a996c1" providerId="ADAL" clId="{A2964045-1FB1-4DFC-AAD9-385698A530D1}" dt="2023-12-28T12:32:02.666" v="1920" actId="26606"/>
          <ac:spMkLst>
            <pc:docMk/>
            <pc:sldMk cId="612497781" sldId="286"/>
            <ac:spMk id="8" creationId="{100EDD19-6802-4EC3-95CE-CFFAB042CFD6}"/>
          </ac:spMkLst>
        </pc:spChg>
        <pc:spChg chg="add">
          <ac:chgData name="MAGNUS, Kerri (NHS BRISTOL, NORTH SOMERSET AND SOUTH GLOUCESTERSHIRE ICB - 15C)" userId="18fe181a-d8ed-4778-898c-3f06e3a996c1" providerId="ADAL" clId="{A2964045-1FB1-4DFC-AAD9-385698A530D1}" dt="2023-12-28T12:32:02.666" v="1920" actId="26606"/>
          <ac:spMkLst>
            <pc:docMk/>
            <pc:sldMk cId="612497781" sldId="286"/>
            <ac:spMk id="10" creationId="{DB17E863-922E-4C26-BD64-E8FD41D28661}"/>
          </ac:spMkLst>
        </pc:spChg>
      </pc:sldChg>
      <pc:sldChg chg="del">
        <pc:chgData name="MAGNUS, Kerri (NHS BRISTOL, NORTH SOMERSET AND SOUTH GLOUCESTERSHIRE ICB - 15C)" userId="18fe181a-d8ed-4778-898c-3f06e3a996c1" providerId="ADAL" clId="{A2964045-1FB1-4DFC-AAD9-385698A530D1}" dt="2023-12-28T11:18:15.561" v="781" actId="2696"/>
        <pc:sldMkLst>
          <pc:docMk/>
          <pc:sldMk cId="198221749" sldId="287"/>
        </pc:sldMkLst>
      </pc:sldChg>
      <pc:sldChg chg="addSp delSp modSp new mod ord setBg">
        <pc:chgData name="MAGNUS, Kerri (NHS BRISTOL, NORTH SOMERSET AND SOUTH GLOUCESTERSHIRE ICB - 15C)" userId="18fe181a-d8ed-4778-898c-3f06e3a996c1" providerId="ADAL" clId="{A2964045-1FB1-4DFC-AAD9-385698A530D1}" dt="2023-12-28T12:44:58.944" v="2161" actId="20577"/>
        <pc:sldMkLst>
          <pc:docMk/>
          <pc:sldMk cId="1130453411" sldId="288"/>
        </pc:sldMkLst>
        <pc:spChg chg="mod">
          <ac:chgData name="MAGNUS, Kerri (NHS BRISTOL, NORTH SOMERSET AND SOUTH GLOUCESTERSHIRE ICB - 15C)" userId="18fe181a-d8ed-4778-898c-3f06e3a996c1" providerId="ADAL" clId="{A2964045-1FB1-4DFC-AAD9-385698A530D1}" dt="2023-12-28T12:31:31.355" v="1915" actId="26606"/>
          <ac:spMkLst>
            <pc:docMk/>
            <pc:sldMk cId="1130453411" sldId="288"/>
            <ac:spMk id="2" creationId="{35B7336F-8AFF-7259-4BE8-F1FC92B483ED}"/>
          </ac:spMkLst>
        </pc:spChg>
        <pc:spChg chg="del mod">
          <ac:chgData name="MAGNUS, Kerri (NHS BRISTOL, NORTH SOMERSET AND SOUTH GLOUCESTERSHIRE ICB - 15C)" userId="18fe181a-d8ed-4778-898c-3f06e3a996c1" providerId="ADAL" clId="{A2964045-1FB1-4DFC-AAD9-385698A530D1}" dt="2023-12-28T12:31:31.355" v="1915" actId="26606"/>
          <ac:spMkLst>
            <pc:docMk/>
            <pc:sldMk cId="1130453411" sldId="288"/>
            <ac:spMk id="3" creationId="{B58CF0E5-21AD-F6C6-1F57-D0FCA3253D02}"/>
          </ac:spMkLst>
        </pc:spChg>
        <pc:spChg chg="add">
          <ac:chgData name="MAGNUS, Kerri (NHS BRISTOL, NORTH SOMERSET AND SOUTH GLOUCESTERSHIRE ICB - 15C)" userId="18fe181a-d8ed-4778-898c-3f06e3a996c1" providerId="ADAL" clId="{A2964045-1FB1-4DFC-AAD9-385698A530D1}" dt="2023-12-28T12:31:31.355" v="1915" actId="26606"/>
          <ac:spMkLst>
            <pc:docMk/>
            <pc:sldMk cId="1130453411" sldId="288"/>
            <ac:spMk id="9" creationId="{2E442304-DDBD-4F7B-8017-36BCC863FB40}"/>
          </ac:spMkLst>
        </pc:spChg>
        <pc:spChg chg="add">
          <ac:chgData name="MAGNUS, Kerri (NHS BRISTOL, NORTH SOMERSET AND SOUTH GLOUCESTERSHIRE ICB - 15C)" userId="18fe181a-d8ed-4778-898c-3f06e3a996c1" providerId="ADAL" clId="{A2964045-1FB1-4DFC-AAD9-385698A530D1}" dt="2023-12-28T12:31:31.355" v="1915" actId="26606"/>
          <ac:spMkLst>
            <pc:docMk/>
            <pc:sldMk cId="1130453411" sldId="288"/>
            <ac:spMk id="11" creationId="{5E107275-3853-46FD-A241-DE4355A42675}"/>
          </ac:spMkLst>
        </pc:spChg>
        <pc:graphicFrameChg chg="add mod">
          <ac:chgData name="MAGNUS, Kerri (NHS BRISTOL, NORTH SOMERSET AND SOUTH GLOUCESTERSHIRE ICB - 15C)" userId="18fe181a-d8ed-4778-898c-3f06e3a996c1" providerId="ADAL" clId="{A2964045-1FB1-4DFC-AAD9-385698A530D1}" dt="2023-12-28T12:44:58.944" v="2161" actId="20577"/>
          <ac:graphicFrameMkLst>
            <pc:docMk/>
            <pc:sldMk cId="1130453411" sldId="288"/>
            <ac:graphicFrameMk id="5" creationId="{BF5C7B39-9D61-2A0A-5CDE-D6AE60AC3556}"/>
          </ac:graphicFrameMkLst>
        </pc:graphicFrameChg>
      </pc:sldChg>
      <pc:sldChg chg="add del ord">
        <pc:chgData name="MAGNUS, Kerri (NHS BRISTOL, NORTH SOMERSET AND SOUTH GLOUCESTERSHIRE ICB - 15C)" userId="18fe181a-d8ed-4778-898c-3f06e3a996c1" providerId="ADAL" clId="{A2964045-1FB1-4DFC-AAD9-385698A530D1}" dt="2023-12-28T10:37:05.119" v="4" actId="2696"/>
        <pc:sldMkLst>
          <pc:docMk/>
          <pc:sldMk cId="1224011299" sldId="288"/>
        </pc:sldMkLst>
      </pc:sldChg>
      <pc:sldChg chg="new del">
        <pc:chgData name="MAGNUS, Kerri (NHS BRISTOL, NORTH SOMERSET AND SOUTH GLOUCESTERSHIRE ICB - 15C)" userId="18fe181a-d8ed-4778-898c-3f06e3a996c1" providerId="ADAL" clId="{A2964045-1FB1-4DFC-AAD9-385698A530D1}" dt="2023-12-28T10:42:57.739" v="14" actId="2696"/>
        <pc:sldMkLst>
          <pc:docMk/>
          <pc:sldMk cId="3331089261" sldId="288"/>
        </pc:sldMkLst>
      </pc:sldChg>
      <pc:sldChg chg="addSp delSp modSp new mod setBg">
        <pc:chgData name="MAGNUS, Kerri (NHS BRISTOL, NORTH SOMERSET AND SOUTH GLOUCESTERSHIRE ICB - 15C)" userId="18fe181a-d8ed-4778-898c-3f06e3a996c1" providerId="ADAL" clId="{A2964045-1FB1-4DFC-AAD9-385698A530D1}" dt="2023-12-28T12:37:25.058" v="1993" actId="20577"/>
        <pc:sldMkLst>
          <pc:docMk/>
          <pc:sldMk cId="1353295650" sldId="289"/>
        </pc:sldMkLst>
        <pc:spChg chg="mod">
          <ac:chgData name="MAGNUS, Kerri (NHS BRISTOL, NORTH SOMERSET AND SOUTH GLOUCESTERSHIRE ICB - 15C)" userId="18fe181a-d8ed-4778-898c-3f06e3a996c1" providerId="ADAL" clId="{A2964045-1FB1-4DFC-AAD9-385698A530D1}" dt="2023-12-28T12:37:25.058" v="1993" actId="20577"/>
          <ac:spMkLst>
            <pc:docMk/>
            <pc:sldMk cId="1353295650" sldId="289"/>
            <ac:spMk id="2" creationId="{CF220070-F93E-77A4-761F-8825727F1A1F}"/>
          </ac:spMkLst>
        </pc:spChg>
        <pc:spChg chg="add del mod">
          <ac:chgData name="MAGNUS, Kerri (NHS BRISTOL, NORTH SOMERSET AND SOUTH GLOUCESTERSHIRE ICB - 15C)" userId="18fe181a-d8ed-4778-898c-3f06e3a996c1" providerId="ADAL" clId="{A2964045-1FB1-4DFC-AAD9-385698A530D1}" dt="2023-12-28T12:37:05.224" v="1986" actId="26606"/>
          <ac:spMkLst>
            <pc:docMk/>
            <pc:sldMk cId="1353295650" sldId="289"/>
            <ac:spMk id="3" creationId="{1AA7BCF9-6755-1427-D4F1-0656DCEA7B76}"/>
          </ac:spMkLst>
        </pc:spChg>
        <pc:spChg chg="add">
          <ac:chgData name="MAGNUS, Kerri (NHS BRISTOL, NORTH SOMERSET AND SOUTH GLOUCESTERSHIRE ICB - 15C)" userId="18fe181a-d8ed-4778-898c-3f06e3a996c1" providerId="ADAL" clId="{A2964045-1FB1-4DFC-AAD9-385698A530D1}" dt="2023-12-28T12:37:05.224" v="1986" actId="26606"/>
          <ac:spMkLst>
            <pc:docMk/>
            <pc:sldMk cId="1353295650" sldId="289"/>
            <ac:spMk id="8" creationId="{C2554CA6-288E-4202-BC52-2E5A8F0C0AED}"/>
          </ac:spMkLst>
        </pc:spChg>
        <pc:spChg chg="add del">
          <ac:chgData name="MAGNUS, Kerri (NHS BRISTOL, NORTH SOMERSET AND SOUTH GLOUCESTERSHIRE ICB - 15C)" userId="18fe181a-d8ed-4778-898c-3f06e3a996c1" providerId="ADAL" clId="{A2964045-1FB1-4DFC-AAD9-385698A530D1}" dt="2023-12-28T12:37:05.218" v="1985" actId="26606"/>
          <ac:spMkLst>
            <pc:docMk/>
            <pc:sldMk cId="1353295650" sldId="289"/>
            <ac:spMk id="9" creationId="{2E442304-DDBD-4F7B-8017-36BCC863FB40}"/>
          </ac:spMkLst>
        </pc:spChg>
        <pc:spChg chg="add">
          <ac:chgData name="MAGNUS, Kerri (NHS BRISTOL, NORTH SOMERSET AND SOUTH GLOUCESTERSHIRE ICB - 15C)" userId="18fe181a-d8ed-4778-898c-3f06e3a996c1" providerId="ADAL" clId="{A2964045-1FB1-4DFC-AAD9-385698A530D1}" dt="2023-12-28T12:37:05.224" v="1986" actId="26606"/>
          <ac:spMkLst>
            <pc:docMk/>
            <pc:sldMk cId="1353295650" sldId="289"/>
            <ac:spMk id="10" creationId="{B10BB131-AC8E-4A8E-A5D1-36260F720C3B}"/>
          </ac:spMkLst>
        </pc:spChg>
        <pc:spChg chg="add del">
          <ac:chgData name="MAGNUS, Kerri (NHS BRISTOL, NORTH SOMERSET AND SOUTH GLOUCESTERSHIRE ICB - 15C)" userId="18fe181a-d8ed-4778-898c-3f06e3a996c1" providerId="ADAL" clId="{A2964045-1FB1-4DFC-AAD9-385698A530D1}" dt="2023-12-28T12:37:05.218" v="1985" actId="26606"/>
          <ac:spMkLst>
            <pc:docMk/>
            <pc:sldMk cId="1353295650" sldId="289"/>
            <ac:spMk id="11" creationId="{5E107275-3853-46FD-A241-DE4355A42675}"/>
          </ac:spMkLst>
        </pc:spChg>
        <pc:spChg chg="add">
          <ac:chgData name="MAGNUS, Kerri (NHS BRISTOL, NORTH SOMERSET AND SOUTH GLOUCESTERSHIRE ICB - 15C)" userId="18fe181a-d8ed-4778-898c-3f06e3a996c1" providerId="ADAL" clId="{A2964045-1FB1-4DFC-AAD9-385698A530D1}" dt="2023-12-28T12:37:05.224" v="1986" actId="26606"/>
          <ac:spMkLst>
            <pc:docMk/>
            <pc:sldMk cId="1353295650" sldId="289"/>
            <ac:spMk id="12" creationId="{5B7778FC-632E-4DCA-A7CB-0D7731CCF970}"/>
          </ac:spMkLst>
        </pc:spChg>
        <pc:spChg chg="add mod">
          <ac:chgData name="MAGNUS, Kerri (NHS BRISTOL, NORTH SOMERSET AND SOUTH GLOUCESTERSHIRE ICB - 15C)" userId="18fe181a-d8ed-4778-898c-3f06e3a996c1" providerId="ADAL" clId="{A2964045-1FB1-4DFC-AAD9-385698A530D1}" dt="2023-12-28T12:37:19.578" v="1988" actId="115"/>
          <ac:spMkLst>
            <pc:docMk/>
            <pc:sldMk cId="1353295650" sldId="289"/>
            <ac:spMk id="13" creationId="{1AA7BCF9-6755-1427-D4F1-0656DCEA7B76}"/>
          </ac:spMkLst>
        </pc:spChg>
        <pc:spChg chg="add">
          <ac:chgData name="MAGNUS, Kerri (NHS BRISTOL, NORTH SOMERSET AND SOUTH GLOUCESTERSHIRE ICB - 15C)" userId="18fe181a-d8ed-4778-898c-3f06e3a996c1" providerId="ADAL" clId="{A2964045-1FB1-4DFC-AAD9-385698A530D1}" dt="2023-12-28T12:37:05.224" v="1986" actId="26606"/>
          <ac:spMkLst>
            <pc:docMk/>
            <pc:sldMk cId="1353295650" sldId="289"/>
            <ac:spMk id="14" creationId="{FA23A907-97FB-4A8F-880A-DD77401C4296}"/>
          </ac:spMkLst>
        </pc:spChg>
        <pc:graphicFrameChg chg="add del">
          <ac:chgData name="MAGNUS, Kerri (NHS BRISTOL, NORTH SOMERSET AND SOUTH GLOUCESTERSHIRE ICB - 15C)" userId="18fe181a-d8ed-4778-898c-3f06e3a996c1" providerId="ADAL" clId="{A2964045-1FB1-4DFC-AAD9-385698A530D1}" dt="2023-12-28T12:37:05.218" v="1985" actId="26606"/>
          <ac:graphicFrameMkLst>
            <pc:docMk/>
            <pc:sldMk cId="1353295650" sldId="289"/>
            <ac:graphicFrameMk id="5" creationId="{7BDE8B43-1900-C6BF-459D-3D066EF29D6D}"/>
          </ac:graphicFrameMkLst>
        </pc:graphicFrameChg>
      </pc:sldChg>
      <pc:sldChg chg="addSp delSp modSp new mod ord setBg">
        <pc:chgData name="MAGNUS, Kerri (NHS BRISTOL, NORTH SOMERSET AND SOUTH GLOUCESTERSHIRE ICB - 15C)" userId="18fe181a-d8ed-4778-898c-3f06e3a996c1" providerId="ADAL" clId="{A2964045-1FB1-4DFC-AAD9-385698A530D1}" dt="2023-12-28T12:36:20.714" v="1966" actId="26606"/>
        <pc:sldMkLst>
          <pc:docMk/>
          <pc:sldMk cId="3788396551" sldId="290"/>
        </pc:sldMkLst>
        <pc:spChg chg="mod">
          <ac:chgData name="MAGNUS, Kerri (NHS BRISTOL, NORTH SOMERSET AND SOUTH GLOUCESTERSHIRE ICB - 15C)" userId="18fe181a-d8ed-4778-898c-3f06e3a996c1" providerId="ADAL" clId="{A2964045-1FB1-4DFC-AAD9-385698A530D1}" dt="2023-12-28T12:36:20.714" v="1966" actId="26606"/>
          <ac:spMkLst>
            <pc:docMk/>
            <pc:sldMk cId="3788396551" sldId="290"/>
            <ac:spMk id="2" creationId="{CAC89F86-4F3A-9C89-8096-6FD00BA5D296}"/>
          </ac:spMkLst>
        </pc:spChg>
        <pc:spChg chg="mod">
          <ac:chgData name="MAGNUS, Kerri (NHS BRISTOL, NORTH SOMERSET AND SOUTH GLOUCESTERSHIRE ICB - 15C)" userId="18fe181a-d8ed-4778-898c-3f06e3a996c1" providerId="ADAL" clId="{A2964045-1FB1-4DFC-AAD9-385698A530D1}" dt="2023-12-28T12:36:20.714" v="1966" actId="26606"/>
          <ac:spMkLst>
            <pc:docMk/>
            <pc:sldMk cId="3788396551" sldId="290"/>
            <ac:spMk id="3" creationId="{4A1EAF6E-695F-3052-4E1A-2C11DFAA6BF7}"/>
          </ac:spMkLst>
        </pc:spChg>
        <pc:spChg chg="add">
          <ac:chgData name="MAGNUS, Kerri (NHS BRISTOL, NORTH SOMERSET AND SOUTH GLOUCESTERSHIRE ICB - 15C)" userId="18fe181a-d8ed-4778-898c-3f06e3a996c1" providerId="ADAL" clId="{A2964045-1FB1-4DFC-AAD9-385698A530D1}" dt="2023-12-28T12:36:20.714" v="1966" actId="26606"/>
          <ac:spMkLst>
            <pc:docMk/>
            <pc:sldMk cId="3788396551" sldId="290"/>
            <ac:spMk id="10" creationId="{743AA782-23D1-4521-8CAD-47662984AA08}"/>
          </ac:spMkLst>
        </pc:spChg>
        <pc:spChg chg="add">
          <ac:chgData name="MAGNUS, Kerri (NHS BRISTOL, NORTH SOMERSET AND SOUTH GLOUCESTERSHIRE ICB - 15C)" userId="18fe181a-d8ed-4778-898c-3f06e3a996c1" providerId="ADAL" clId="{A2964045-1FB1-4DFC-AAD9-385698A530D1}" dt="2023-12-28T12:36:20.714" v="1966" actId="26606"/>
          <ac:spMkLst>
            <pc:docMk/>
            <pc:sldMk cId="3788396551" sldId="290"/>
            <ac:spMk id="12" creationId="{71877DBC-BB60-40F0-AC93-2ACDBAAE60CE}"/>
          </ac:spMkLst>
        </pc:spChg>
        <pc:graphicFrameChg chg="add del mod modGraphic">
          <ac:chgData name="MAGNUS, Kerri (NHS BRISTOL, NORTH SOMERSET AND SOUTH GLOUCESTERSHIRE ICB - 15C)" userId="18fe181a-d8ed-4778-898c-3f06e3a996c1" providerId="ADAL" clId="{A2964045-1FB1-4DFC-AAD9-385698A530D1}" dt="2023-12-28T10:59:13.995" v="422" actId="3680"/>
          <ac:graphicFrameMkLst>
            <pc:docMk/>
            <pc:sldMk cId="3788396551" sldId="290"/>
            <ac:graphicFrameMk id="4" creationId="{6408F719-0746-E841-F4A7-75E59832ED49}"/>
          </ac:graphicFrameMkLst>
        </pc:graphicFrameChg>
        <pc:graphicFrameChg chg="add mod modGraphic">
          <ac:chgData name="MAGNUS, Kerri (NHS BRISTOL, NORTH SOMERSET AND SOUTH GLOUCESTERSHIRE ICB - 15C)" userId="18fe181a-d8ed-4778-898c-3f06e3a996c1" providerId="ADAL" clId="{A2964045-1FB1-4DFC-AAD9-385698A530D1}" dt="2023-12-28T12:36:20.714" v="1966" actId="26606"/>
          <ac:graphicFrameMkLst>
            <pc:docMk/>
            <pc:sldMk cId="3788396551" sldId="290"/>
            <ac:graphicFrameMk id="5" creationId="{4C4932A3-0138-E689-290F-6F10963AE45E}"/>
          </ac:graphicFrameMkLst>
        </pc:graphicFrameChg>
      </pc:sldChg>
      <pc:sldChg chg="addSp delSp modSp new mod ord">
        <pc:chgData name="MAGNUS, Kerri (NHS BRISTOL, NORTH SOMERSET AND SOUTH GLOUCESTERSHIRE ICB - 15C)" userId="18fe181a-d8ed-4778-898c-3f06e3a996c1" providerId="ADAL" clId="{A2964045-1FB1-4DFC-AAD9-385698A530D1}" dt="2023-12-28T12:15:40.564" v="1720"/>
        <pc:sldMkLst>
          <pc:docMk/>
          <pc:sldMk cId="177499552" sldId="291"/>
        </pc:sldMkLst>
        <pc:spChg chg="mod">
          <ac:chgData name="MAGNUS, Kerri (NHS BRISTOL, NORTH SOMERSET AND SOUTH GLOUCESTERSHIRE ICB - 15C)" userId="18fe181a-d8ed-4778-898c-3f06e3a996c1" providerId="ADAL" clId="{A2964045-1FB1-4DFC-AAD9-385698A530D1}" dt="2023-12-28T11:57:05.702" v="1363" actId="14100"/>
          <ac:spMkLst>
            <pc:docMk/>
            <pc:sldMk cId="177499552" sldId="291"/>
            <ac:spMk id="2" creationId="{3BE31D87-81DB-5512-4A33-2F189666DD30}"/>
          </ac:spMkLst>
        </pc:spChg>
        <pc:spChg chg="add del mod">
          <ac:chgData name="MAGNUS, Kerri (NHS BRISTOL, NORTH SOMERSET AND SOUTH GLOUCESTERSHIRE ICB - 15C)" userId="18fe181a-d8ed-4778-898c-3f06e3a996c1" providerId="ADAL" clId="{A2964045-1FB1-4DFC-AAD9-385698A530D1}" dt="2023-12-28T11:41:45.752" v="990" actId="22"/>
          <ac:spMkLst>
            <pc:docMk/>
            <pc:sldMk cId="177499552" sldId="291"/>
            <ac:spMk id="3" creationId="{C4046CFB-F3BF-56E3-F5D4-246EC38F7ACF}"/>
          </ac:spMkLst>
        </pc:spChg>
        <pc:spChg chg="add del mod">
          <ac:chgData name="MAGNUS, Kerri (NHS BRISTOL, NORTH SOMERSET AND SOUTH GLOUCESTERSHIRE ICB - 15C)" userId="18fe181a-d8ed-4778-898c-3f06e3a996c1" providerId="ADAL" clId="{A2964045-1FB1-4DFC-AAD9-385698A530D1}" dt="2023-12-28T11:21:53.855" v="799"/>
          <ac:spMkLst>
            <pc:docMk/>
            <pc:sldMk cId="177499552" sldId="291"/>
            <ac:spMk id="6" creationId="{9571C420-93F5-8B47-6A89-8E433B927EBB}"/>
          </ac:spMkLst>
        </pc:spChg>
        <pc:spChg chg="add del mod">
          <ac:chgData name="MAGNUS, Kerri (NHS BRISTOL, NORTH SOMERSET AND SOUTH GLOUCESTERSHIRE ICB - 15C)" userId="18fe181a-d8ed-4778-898c-3f06e3a996c1" providerId="ADAL" clId="{A2964045-1FB1-4DFC-AAD9-385698A530D1}" dt="2023-12-28T11:21:53.855" v="799"/>
          <ac:spMkLst>
            <pc:docMk/>
            <pc:sldMk cId="177499552" sldId="291"/>
            <ac:spMk id="7" creationId="{753C56B9-03F5-62B1-640F-3E8CB8BB5CA7}"/>
          </ac:spMkLst>
        </pc:spChg>
        <pc:spChg chg="add mod">
          <ac:chgData name="MAGNUS, Kerri (NHS BRISTOL, NORTH SOMERSET AND SOUTH GLOUCESTERSHIRE ICB - 15C)" userId="18fe181a-d8ed-4778-898c-3f06e3a996c1" providerId="ADAL" clId="{A2964045-1FB1-4DFC-AAD9-385698A530D1}" dt="2023-12-28T11:42:06.316" v="993"/>
          <ac:spMkLst>
            <pc:docMk/>
            <pc:sldMk cId="177499552" sldId="291"/>
            <ac:spMk id="12" creationId="{D6EFDAC3-2DF5-77EF-CDCC-ABC00470E179}"/>
          </ac:spMkLst>
        </pc:spChg>
        <pc:spChg chg="add mod">
          <ac:chgData name="MAGNUS, Kerri (NHS BRISTOL, NORTH SOMERSET AND SOUTH GLOUCESTERSHIRE ICB - 15C)" userId="18fe181a-d8ed-4778-898c-3f06e3a996c1" providerId="ADAL" clId="{A2964045-1FB1-4DFC-AAD9-385698A530D1}" dt="2023-12-28T11:42:59.271" v="1004" actId="255"/>
          <ac:spMkLst>
            <pc:docMk/>
            <pc:sldMk cId="177499552" sldId="291"/>
            <ac:spMk id="13" creationId="{06693BC4-B9F4-A14D-CD1D-EF6AC654CE96}"/>
          </ac:spMkLst>
        </pc:spChg>
        <pc:spChg chg="add mod">
          <ac:chgData name="MAGNUS, Kerri (NHS BRISTOL, NORTH SOMERSET AND SOUTH GLOUCESTERSHIRE ICB - 15C)" userId="18fe181a-d8ed-4778-898c-3f06e3a996c1" providerId="ADAL" clId="{A2964045-1FB1-4DFC-AAD9-385698A530D1}" dt="2023-12-28T12:05:35.109" v="1642" actId="14100"/>
          <ac:spMkLst>
            <pc:docMk/>
            <pc:sldMk cId="177499552" sldId="291"/>
            <ac:spMk id="15" creationId="{A48BC84E-A17D-9276-D9F7-5D1735CAFC2C}"/>
          </ac:spMkLst>
        </pc:spChg>
        <pc:spChg chg="add mod">
          <ac:chgData name="MAGNUS, Kerri (NHS BRISTOL, NORTH SOMERSET AND SOUTH GLOUCESTERSHIRE ICB - 15C)" userId="18fe181a-d8ed-4778-898c-3f06e3a996c1" providerId="ADAL" clId="{A2964045-1FB1-4DFC-AAD9-385698A530D1}" dt="2023-12-28T12:05:26.345" v="1640" actId="14100"/>
          <ac:spMkLst>
            <pc:docMk/>
            <pc:sldMk cId="177499552" sldId="291"/>
            <ac:spMk id="16" creationId="{09F36D00-050D-269D-D64F-5F9368A4AC52}"/>
          </ac:spMkLst>
        </pc:spChg>
        <pc:spChg chg="add mod">
          <ac:chgData name="MAGNUS, Kerri (NHS BRISTOL, NORTH SOMERSET AND SOUTH GLOUCESTERSHIRE ICB - 15C)" userId="18fe181a-d8ed-4778-898c-3f06e3a996c1" providerId="ADAL" clId="{A2964045-1FB1-4DFC-AAD9-385698A530D1}" dt="2023-12-28T11:43:55.986" v="1013"/>
          <ac:spMkLst>
            <pc:docMk/>
            <pc:sldMk cId="177499552" sldId="291"/>
            <ac:spMk id="18" creationId="{6BAD63DB-D121-DFA3-A9EF-E242F0D60217}"/>
          </ac:spMkLst>
        </pc:spChg>
        <pc:spChg chg="add mod">
          <ac:chgData name="MAGNUS, Kerri (NHS BRISTOL, NORTH SOMERSET AND SOUTH GLOUCESTERSHIRE ICB - 15C)" userId="18fe181a-d8ed-4778-898c-3f06e3a996c1" providerId="ADAL" clId="{A2964045-1FB1-4DFC-AAD9-385698A530D1}" dt="2023-12-28T11:44:22.470" v="1018" actId="313"/>
          <ac:spMkLst>
            <pc:docMk/>
            <pc:sldMk cId="177499552" sldId="291"/>
            <ac:spMk id="19" creationId="{03E0079A-D42C-6B8E-5331-B396E5C2B84C}"/>
          </ac:spMkLst>
        </pc:spChg>
        <pc:spChg chg="add mod">
          <ac:chgData name="MAGNUS, Kerri (NHS BRISTOL, NORTH SOMERSET AND SOUTH GLOUCESTERSHIRE ICB - 15C)" userId="18fe181a-d8ed-4778-898c-3f06e3a996c1" providerId="ADAL" clId="{A2964045-1FB1-4DFC-AAD9-385698A530D1}" dt="2023-12-28T11:44:45.829" v="1019"/>
          <ac:spMkLst>
            <pc:docMk/>
            <pc:sldMk cId="177499552" sldId="291"/>
            <ac:spMk id="21" creationId="{05C5B97D-6D5C-7F22-1440-682CF3E005D1}"/>
          </ac:spMkLst>
        </pc:spChg>
        <pc:spChg chg="add mod">
          <ac:chgData name="MAGNUS, Kerri (NHS BRISTOL, NORTH SOMERSET AND SOUTH GLOUCESTERSHIRE ICB - 15C)" userId="18fe181a-d8ed-4778-898c-3f06e3a996c1" providerId="ADAL" clId="{A2964045-1FB1-4DFC-AAD9-385698A530D1}" dt="2023-12-28T12:09:12.129" v="1652" actId="14100"/>
          <ac:spMkLst>
            <pc:docMk/>
            <pc:sldMk cId="177499552" sldId="291"/>
            <ac:spMk id="22" creationId="{DF702ACC-9C47-380F-C9A3-BC6094EC0557}"/>
          </ac:spMkLst>
        </pc:spChg>
        <pc:spChg chg="add del mod topLvl">
          <ac:chgData name="MAGNUS, Kerri (NHS BRISTOL, NORTH SOMERSET AND SOUTH GLOUCESTERSHIRE ICB - 15C)" userId="18fe181a-d8ed-4778-898c-3f06e3a996c1" providerId="ADAL" clId="{A2964045-1FB1-4DFC-AAD9-385698A530D1}" dt="2023-12-28T11:48:14.322" v="1135" actId="21"/>
          <ac:spMkLst>
            <pc:docMk/>
            <pc:sldMk cId="177499552" sldId="291"/>
            <ac:spMk id="24" creationId="{2E5B34D5-CC84-0950-79DB-169C0A66C40F}"/>
          </ac:spMkLst>
        </pc:spChg>
        <pc:spChg chg="add del mod topLvl">
          <ac:chgData name="MAGNUS, Kerri (NHS BRISTOL, NORTH SOMERSET AND SOUTH GLOUCESTERSHIRE ICB - 15C)" userId="18fe181a-d8ed-4778-898c-3f06e3a996c1" providerId="ADAL" clId="{A2964045-1FB1-4DFC-AAD9-385698A530D1}" dt="2023-12-28T11:48:10.963" v="1134" actId="21"/>
          <ac:spMkLst>
            <pc:docMk/>
            <pc:sldMk cId="177499552" sldId="291"/>
            <ac:spMk id="25" creationId="{2233C70A-50C9-A3C5-E523-B33F4792D07A}"/>
          </ac:spMkLst>
        </pc:spChg>
        <pc:spChg chg="add mod">
          <ac:chgData name="MAGNUS, Kerri (NHS BRISTOL, NORTH SOMERSET AND SOUTH GLOUCESTERSHIRE ICB - 15C)" userId="18fe181a-d8ed-4778-898c-3f06e3a996c1" providerId="ADAL" clId="{A2964045-1FB1-4DFC-AAD9-385698A530D1}" dt="2023-12-28T11:48:21.601" v="1136"/>
          <ac:spMkLst>
            <pc:docMk/>
            <pc:sldMk cId="177499552" sldId="291"/>
            <ac:spMk id="27" creationId="{232FEA31-AEBC-6147-6CFB-7CCF23A698B2}"/>
          </ac:spMkLst>
        </pc:spChg>
        <pc:spChg chg="add mod">
          <ac:chgData name="MAGNUS, Kerri (NHS BRISTOL, NORTH SOMERSET AND SOUTH GLOUCESTERSHIRE ICB - 15C)" userId="18fe181a-d8ed-4778-898c-3f06e3a996c1" providerId="ADAL" clId="{A2964045-1FB1-4DFC-AAD9-385698A530D1}" dt="2023-12-28T12:09:18.177" v="1654" actId="14100"/>
          <ac:spMkLst>
            <pc:docMk/>
            <pc:sldMk cId="177499552" sldId="291"/>
            <ac:spMk id="28" creationId="{BB065546-1778-FD7A-BC14-7E482E747D9E}"/>
          </ac:spMkLst>
        </pc:spChg>
        <pc:spChg chg="add mod">
          <ac:chgData name="MAGNUS, Kerri (NHS BRISTOL, NORTH SOMERSET AND SOUTH GLOUCESTERSHIRE ICB - 15C)" userId="18fe181a-d8ed-4778-898c-3f06e3a996c1" providerId="ADAL" clId="{A2964045-1FB1-4DFC-AAD9-385698A530D1}" dt="2023-12-28T11:48:46.231" v="1141"/>
          <ac:spMkLst>
            <pc:docMk/>
            <pc:sldMk cId="177499552" sldId="291"/>
            <ac:spMk id="30" creationId="{43C4DA4C-A495-B3F9-310E-E86E1FD92D0E}"/>
          </ac:spMkLst>
        </pc:spChg>
        <pc:spChg chg="add mod">
          <ac:chgData name="MAGNUS, Kerri (NHS BRISTOL, NORTH SOMERSET AND SOUTH GLOUCESTERSHIRE ICB - 15C)" userId="18fe181a-d8ed-4778-898c-3f06e3a996c1" providerId="ADAL" clId="{A2964045-1FB1-4DFC-AAD9-385698A530D1}" dt="2023-12-28T11:49:29.502" v="1150" actId="1076"/>
          <ac:spMkLst>
            <pc:docMk/>
            <pc:sldMk cId="177499552" sldId="291"/>
            <ac:spMk id="31" creationId="{6E914964-17C2-3287-C16F-8EFE6BAF511B}"/>
          </ac:spMkLst>
        </pc:spChg>
        <pc:spChg chg="add mod">
          <ac:chgData name="MAGNUS, Kerri (NHS BRISTOL, NORTH SOMERSET AND SOUTH GLOUCESTERSHIRE ICB - 15C)" userId="18fe181a-d8ed-4778-898c-3f06e3a996c1" providerId="ADAL" clId="{A2964045-1FB1-4DFC-AAD9-385698A530D1}" dt="2023-12-28T11:49:08.792" v="1145"/>
          <ac:spMkLst>
            <pc:docMk/>
            <pc:sldMk cId="177499552" sldId="291"/>
            <ac:spMk id="33" creationId="{F0BFFA18-FE2B-271C-2AAF-4EABA7A7E694}"/>
          </ac:spMkLst>
        </pc:spChg>
        <pc:spChg chg="add mod">
          <ac:chgData name="MAGNUS, Kerri (NHS BRISTOL, NORTH SOMERSET AND SOUTH GLOUCESTERSHIRE ICB - 15C)" userId="18fe181a-d8ed-4778-898c-3f06e3a996c1" providerId="ADAL" clId="{A2964045-1FB1-4DFC-AAD9-385698A530D1}" dt="2023-12-28T11:49:18.870" v="1148" actId="255"/>
          <ac:spMkLst>
            <pc:docMk/>
            <pc:sldMk cId="177499552" sldId="291"/>
            <ac:spMk id="34" creationId="{AA92659A-1F30-B10E-4F76-BD9FA8E25B0A}"/>
          </ac:spMkLst>
        </pc:spChg>
        <pc:spChg chg="add mod">
          <ac:chgData name="MAGNUS, Kerri (NHS BRISTOL, NORTH SOMERSET AND SOUTH GLOUCESTERSHIRE ICB - 15C)" userId="18fe181a-d8ed-4778-898c-3f06e3a996c1" providerId="ADAL" clId="{A2964045-1FB1-4DFC-AAD9-385698A530D1}" dt="2023-12-28T12:02:39.792" v="1447" actId="1076"/>
          <ac:spMkLst>
            <pc:docMk/>
            <pc:sldMk cId="177499552" sldId="291"/>
            <ac:spMk id="35" creationId="{5458691D-BBDD-202F-C01A-570C6FB239C2}"/>
          </ac:spMkLst>
        </pc:spChg>
        <pc:spChg chg="add del mod topLvl">
          <ac:chgData name="MAGNUS, Kerri (NHS BRISTOL, NORTH SOMERSET AND SOUTH GLOUCESTERSHIRE ICB - 15C)" userId="18fe181a-d8ed-4778-898c-3f06e3a996c1" providerId="ADAL" clId="{A2964045-1FB1-4DFC-AAD9-385698A530D1}" dt="2023-12-28T11:50:08.575" v="1158" actId="21"/>
          <ac:spMkLst>
            <pc:docMk/>
            <pc:sldMk cId="177499552" sldId="291"/>
            <ac:spMk id="37" creationId="{64EF107E-D7B1-5FA6-25A9-F56253AEC6B9}"/>
          </ac:spMkLst>
        </pc:spChg>
        <pc:spChg chg="add del mod topLvl">
          <ac:chgData name="MAGNUS, Kerri (NHS BRISTOL, NORTH SOMERSET AND SOUTH GLOUCESTERSHIRE ICB - 15C)" userId="18fe181a-d8ed-4778-898c-3f06e3a996c1" providerId="ADAL" clId="{A2964045-1FB1-4DFC-AAD9-385698A530D1}" dt="2023-12-28T11:50:05.603" v="1157" actId="21"/>
          <ac:spMkLst>
            <pc:docMk/>
            <pc:sldMk cId="177499552" sldId="291"/>
            <ac:spMk id="38" creationId="{E5384053-940F-9699-FA55-3B1137BD320C}"/>
          </ac:spMkLst>
        </pc:spChg>
        <pc:spChg chg="add mod">
          <ac:chgData name="MAGNUS, Kerri (NHS BRISTOL, NORTH SOMERSET AND SOUTH GLOUCESTERSHIRE ICB - 15C)" userId="18fe181a-d8ed-4778-898c-3f06e3a996c1" providerId="ADAL" clId="{A2964045-1FB1-4DFC-AAD9-385698A530D1}" dt="2023-12-28T12:05:39.340" v="1643" actId="1076"/>
          <ac:spMkLst>
            <pc:docMk/>
            <pc:sldMk cId="177499552" sldId="291"/>
            <ac:spMk id="39" creationId="{58925642-11EF-8D5A-3933-66EED8CA42DF}"/>
          </ac:spMkLst>
        </pc:spChg>
        <pc:spChg chg="add mod">
          <ac:chgData name="MAGNUS, Kerri (NHS BRISTOL, NORTH SOMERSET AND SOUTH GLOUCESTERSHIRE ICB - 15C)" userId="18fe181a-d8ed-4778-898c-3f06e3a996c1" providerId="ADAL" clId="{A2964045-1FB1-4DFC-AAD9-385698A530D1}" dt="2023-12-28T12:05:59.645" v="1648" actId="1076"/>
          <ac:spMkLst>
            <pc:docMk/>
            <pc:sldMk cId="177499552" sldId="291"/>
            <ac:spMk id="40" creationId="{4DC0C03C-DA27-DFF6-C5D0-622C83E0C8A2}"/>
          </ac:spMkLst>
        </pc:spChg>
        <pc:spChg chg="add mod">
          <ac:chgData name="MAGNUS, Kerri (NHS BRISTOL, NORTH SOMERSET AND SOUTH GLOUCESTERSHIRE ICB - 15C)" userId="18fe181a-d8ed-4778-898c-3f06e3a996c1" providerId="ADAL" clId="{A2964045-1FB1-4DFC-AAD9-385698A530D1}" dt="2023-12-28T12:05:57.339" v="1647" actId="1076"/>
          <ac:spMkLst>
            <pc:docMk/>
            <pc:sldMk cId="177499552" sldId="291"/>
            <ac:spMk id="41" creationId="{642B80C7-C651-C54B-C887-4EB634B8A782}"/>
          </ac:spMkLst>
        </pc:spChg>
        <pc:spChg chg="add mod">
          <ac:chgData name="MAGNUS, Kerri (NHS BRISTOL, NORTH SOMERSET AND SOUTH GLOUCESTERSHIRE ICB - 15C)" userId="18fe181a-d8ed-4778-898c-3f06e3a996c1" providerId="ADAL" clId="{A2964045-1FB1-4DFC-AAD9-385698A530D1}" dt="2023-12-28T12:05:54.799" v="1646" actId="1076"/>
          <ac:spMkLst>
            <pc:docMk/>
            <pc:sldMk cId="177499552" sldId="291"/>
            <ac:spMk id="42" creationId="{DE7054A7-B7C5-3EF9-4B60-725B938BE3A6}"/>
          </ac:spMkLst>
        </pc:spChg>
        <pc:spChg chg="add mod">
          <ac:chgData name="MAGNUS, Kerri (NHS BRISTOL, NORTH SOMERSET AND SOUTH GLOUCESTERSHIRE ICB - 15C)" userId="18fe181a-d8ed-4778-898c-3f06e3a996c1" providerId="ADAL" clId="{A2964045-1FB1-4DFC-AAD9-385698A530D1}" dt="2023-12-28T12:06:08.258" v="1650" actId="1076"/>
          <ac:spMkLst>
            <pc:docMk/>
            <pc:sldMk cId="177499552" sldId="291"/>
            <ac:spMk id="43" creationId="{264E66A2-9C8A-0147-FB57-17F23B9DE715}"/>
          </ac:spMkLst>
        </pc:spChg>
        <pc:spChg chg="add mod">
          <ac:chgData name="MAGNUS, Kerri (NHS BRISTOL, NORTH SOMERSET AND SOUTH GLOUCESTERSHIRE ICB - 15C)" userId="18fe181a-d8ed-4778-898c-3f06e3a996c1" providerId="ADAL" clId="{A2964045-1FB1-4DFC-AAD9-385698A530D1}" dt="2023-12-28T12:06:02.617" v="1649" actId="1076"/>
          <ac:spMkLst>
            <pc:docMk/>
            <pc:sldMk cId="177499552" sldId="291"/>
            <ac:spMk id="44" creationId="{58047892-ACE9-02B1-0269-F0E0660FBD53}"/>
          </ac:spMkLst>
        </pc:spChg>
        <pc:spChg chg="add del mod">
          <ac:chgData name="MAGNUS, Kerri (NHS BRISTOL, NORTH SOMERSET AND SOUTH GLOUCESTERSHIRE ICB - 15C)" userId="18fe181a-d8ed-4778-898c-3f06e3a996c1" providerId="ADAL" clId="{A2964045-1FB1-4DFC-AAD9-385698A530D1}" dt="2023-12-28T11:55:17.387" v="1205" actId="21"/>
          <ac:spMkLst>
            <pc:docMk/>
            <pc:sldMk cId="177499552" sldId="291"/>
            <ac:spMk id="46" creationId="{FC2BEF22-BA84-503B-8CAC-EAF135E7399B}"/>
          </ac:spMkLst>
        </pc:spChg>
        <pc:spChg chg="add mod">
          <ac:chgData name="MAGNUS, Kerri (NHS BRISTOL, NORTH SOMERSET AND SOUTH GLOUCESTERSHIRE ICB - 15C)" userId="18fe181a-d8ed-4778-898c-3f06e3a996c1" providerId="ADAL" clId="{A2964045-1FB1-4DFC-AAD9-385698A530D1}" dt="2023-12-28T11:55:00.460" v="1201"/>
          <ac:spMkLst>
            <pc:docMk/>
            <pc:sldMk cId="177499552" sldId="291"/>
            <ac:spMk id="48" creationId="{F3531105-1F45-DD15-BCC5-CE6732EA5D1E}"/>
          </ac:spMkLst>
        </pc:spChg>
        <pc:spChg chg="add mod">
          <ac:chgData name="MAGNUS, Kerri (NHS BRISTOL, NORTH SOMERSET AND SOUTH GLOUCESTERSHIRE ICB - 15C)" userId="18fe181a-d8ed-4778-898c-3f06e3a996c1" providerId="ADAL" clId="{A2964045-1FB1-4DFC-AAD9-385698A530D1}" dt="2023-12-28T11:57:45.626" v="1387" actId="20577"/>
          <ac:spMkLst>
            <pc:docMk/>
            <pc:sldMk cId="177499552" sldId="291"/>
            <ac:spMk id="49" creationId="{E2CA8FB4-4481-324A-FCE8-4BE8A57892BA}"/>
          </ac:spMkLst>
        </pc:spChg>
        <pc:spChg chg="mod">
          <ac:chgData name="MAGNUS, Kerri (NHS BRISTOL, NORTH SOMERSET AND SOUTH GLOUCESTERSHIRE ICB - 15C)" userId="18fe181a-d8ed-4778-898c-3f06e3a996c1" providerId="ADAL" clId="{A2964045-1FB1-4DFC-AAD9-385698A530D1}" dt="2023-12-28T12:03:04.415" v="1449"/>
          <ac:spMkLst>
            <pc:docMk/>
            <pc:sldMk cId="177499552" sldId="291"/>
            <ac:spMk id="51" creationId="{70C16ADE-823F-A00C-8E30-6682ABB162BB}"/>
          </ac:spMkLst>
        </pc:spChg>
        <pc:spChg chg="mod">
          <ac:chgData name="MAGNUS, Kerri (NHS BRISTOL, NORTH SOMERSET AND SOUTH GLOUCESTERSHIRE ICB - 15C)" userId="18fe181a-d8ed-4778-898c-3f06e3a996c1" providerId="ADAL" clId="{A2964045-1FB1-4DFC-AAD9-385698A530D1}" dt="2023-12-28T12:11:33.984" v="1659" actId="1076"/>
          <ac:spMkLst>
            <pc:docMk/>
            <pc:sldMk cId="177499552" sldId="291"/>
            <ac:spMk id="52" creationId="{BC200D4F-A4F5-F9C1-71C7-B1D078B89CC2}"/>
          </ac:spMkLst>
        </pc:spChg>
        <pc:grpChg chg="add mod">
          <ac:chgData name="MAGNUS, Kerri (NHS BRISTOL, NORTH SOMERSET AND SOUTH GLOUCESTERSHIRE ICB - 15C)" userId="18fe181a-d8ed-4778-898c-3f06e3a996c1" providerId="ADAL" clId="{A2964045-1FB1-4DFC-AAD9-385698A530D1}" dt="2023-12-28T11:59:45.723" v="1407" actId="1076"/>
          <ac:grpSpMkLst>
            <pc:docMk/>
            <pc:sldMk cId="177499552" sldId="291"/>
            <ac:grpSpMk id="11" creationId="{A1D69910-D266-CF03-C3F6-F8E3D2D4DB7A}"/>
          </ac:grpSpMkLst>
        </pc:grpChg>
        <pc:grpChg chg="add mod">
          <ac:chgData name="MAGNUS, Kerri (NHS BRISTOL, NORTH SOMERSET AND SOUTH GLOUCESTERSHIRE ICB - 15C)" userId="18fe181a-d8ed-4778-898c-3f06e3a996c1" providerId="ADAL" clId="{A2964045-1FB1-4DFC-AAD9-385698A530D1}" dt="2023-12-28T12:05:44.808" v="1644" actId="1076"/>
          <ac:grpSpMkLst>
            <pc:docMk/>
            <pc:sldMk cId="177499552" sldId="291"/>
            <ac:grpSpMk id="14" creationId="{572E5E30-DBC4-BA23-0CF5-426C49077DA5}"/>
          </ac:grpSpMkLst>
        </pc:grpChg>
        <pc:grpChg chg="add mod">
          <ac:chgData name="MAGNUS, Kerri (NHS BRISTOL, NORTH SOMERSET AND SOUTH GLOUCESTERSHIRE ICB - 15C)" userId="18fe181a-d8ed-4778-898c-3f06e3a996c1" providerId="ADAL" clId="{A2964045-1FB1-4DFC-AAD9-385698A530D1}" dt="2023-12-28T12:11:28.432" v="1658" actId="1076"/>
          <ac:grpSpMkLst>
            <pc:docMk/>
            <pc:sldMk cId="177499552" sldId="291"/>
            <ac:grpSpMk id="17" creationId="{416849AB-E51D-BFCC-4F4F-A5F27DE46A1A}"/>
          </ac:grpSpMkLst>
        </pc:grpChg>
        <pc:grpChg chg="add mod">
          <ac:chgData name="MAGNUS, Kerri (NHS BRISTOL, NORTH SOMERSET AND SOUTH GLOUCESTERSHIRE ICB - 15C)" userId="18fe181a-d8ed-4778-898c-3f06e3a996c1" providerId="ADAL" clId="{A2964045-1FB1-4DFC-AAD9-385698A530D1}" dt="2023-12-28T12:09:47.678" v="1656" actId="1076"/>
          <ac:grpSpMkLst>
            <pc:docMk/>
            <pc:sldMk cId="177499552" sldId="291"/>
            <ac:grpSpMk id="20" creationId="{717CA131-42CB-3306-77E8-FF513DA8CE06}"/>
          </ac:grpSpMkLst>
        </pc:grpChg>
        <pc:grpChg chg="add del mod">
          <ac:chgData name="MAGNUS, Kerri (NHS BRISTOL, NORTH SOMERSET AND SOUTH GLOUCESTERSHIRE ICB - 15C)" userId="18fe181a-d8ed-4778-898c-3f06e3a996c1" providerId="ADAL" clId="{A2964045-1FB1-4DFC-AAD9-385698A530D1}" dt="2023-12-28T11:48:10.963" v="1134" actId="21"/>
          <ac:grpSpMkLst>
            <pc:docMk/>
            <pc:sldMk cId="177499552" sldId="291"/>
            <ac:grpSpMk id="23" creationId="{8F34121C-C6E9-63C7-0187-CC95AF1A6C73}"/>
          </ac:grpSpMkLst>
        </pc:grpChg>
        <pc:grpChg chg="add mod">
          <ac:chgData name="MAGNUS, Kerri (NHS BRISTOL, NORTH SOMERSET AND SOUTH GLOUCESTERSHIRE ICB - 15C)" userId="18fe181a-d8ed-4778-898c-3f06e3a996c1" providerId="ADAL" clId="{A2964045-1FB1-4DFC-AAD9-385698A530D1}" dt="2023-12-28T12:09:45.327" v="1655" actId="1076"/>
          <ac:grpSpMkLst>
            <pc:docMk/>
            <pc:sldMk cId="177499552" sldId="291"/>
            <ac:grpSpMk id="26" creationId="{65B380E7-2BB3-D8B1-2A42-6C6E60779D69}"/>
          </ac:grpSpMkLst>
        </pc:grpChg>
        <pc:grpChg chg="add mod">
          <ac:chgData name="MAGNUS, Kerri (NHS BRISTOL, NORTH SOMERSET AND SOUTH GLOUCESTERSHIRE ICB - 15C)" userId="18fe181a-d8ed-4778-898c-3f06e3a996c1" providerId="ADAL" clId="{A2964045-1FB1-4DFC-AAD9-385698A530D1}" dt="2023-12-28T12:01:17.987" v="1427" actId="1076"/>
          <ac:grpSpMkLst>
            <pc:docMk/>
            <pc:sldMk cId="177499552" sldId="291"/>
            <ac:grpSpMk id="29" creationId="{B91B86E7-8681-E765-DB0B-4D9CF6065774}"/>
          </ac:grpSpMkLst>
        </pc:grpChg>
        <pc:grpChg chg="add mod">
          <ac:chgData name="MAGNUS, Kerri (NHS BRISTOL, NORTH SOMERSET AND SOUTH GLOUCESTERSHIRE ICB - 15C)" userId="18fe181a-d8ed-4778-898c-3f06e3a996c1" providerId="ADAL" clId="{A2964045-1FB1-4DFC-AAD9-385698A530D1}" dt="2023-12-28T12:11:25.329" v="1657" actId="1076"/>
          <ac:grpSpMkLst>
            <pc:docMk/>
            <pc:sldMk cId="177499552" sldId="291"/>
            <ac:grpSpMk id="32" creationId="{8CA986EB-70B7-70AC-8C45-C46F1DDA9B10}"/>
          </ac:grpSpMkLst>
        </pc:grpChg>
        <pc:grpChg chg="add del mod">
          <ac:chgData name="MAGNUS, Kerri (NHS BRISTOL, NORTH SOMERSET AND SOUTH GLOUCESTERSHIRE ICB - 15C)" userId="18fe181a-d8ed-4778-898c-3f06e3a996c1" providerId="ADAL" clId="{A2964045-1FB1-4DFC-AAD9-385698A530D1}" dt="2023-12-28T11:50:05.603" v="1157" actId="21"/>
          <ac:grpSpMkLst>
            <pc:docMk/>
            <pc:sldMk cId="177499552" sldId="291"/>
            <ac:grpSpMk id="36" creationId="{670302EF-8BA9-D635-927F-B3FA4EC156E9}"/>
          </ac:grpSpMkLst>
        </pc:grpChg>
        <pc:grpChg chg="add mod">
          <ac:chgData name="MAGNUS, Kerri (NHS BRISTOL, NORTH SOMERSET AND SOUTH GLOUCESTERSHIRE ICB - 15C)" userId="18fe181a-d8ed-4778-898c-3f06e3a996c1" providerId="ADAL" clId="{A2964045-1FB1-4DFC-AAD9-385698A530D1}" dt="2023-12-28T12:02:34.977" v="1446" actId="1076"/>
          <ac:grpSpMkLst>
            <pc:docMk/>
            <pc:sldMk cId="177499552" sldId="291"/>
            <ac:grpSpMk id="47" creationId="{2C3C8408-DC2D-2F55-3770-971875D9F8BA}"/>
          </ac:grpSpMkLst>
        </pc:grpChg>
        <pc:grpChg chg="add mod">
          <ac:chgData name="MAGNUS, Kerri (NHS BRISTOL, NORTH SOMERSET AND SOUTH GLOUCESTERSHIRE ICB - 15C)" userId="18fe181a-d8ed-4778-898c-3f06e3a996c1" providerId="ADAL" clId="{A2964045-1FB1-4DFC-AAD9-385698A530D1}" dt="2023-12-28T12:05:50.601" v="1645" actId="1076"/>
          <ac:grpSpMkLst>
            <pc:docMk/>
            <pc:sldMk cId="177499552" sldId="291"/>
            <ac:grpSpMk id="50" creationId="{7A982743-8FE8-3E6A-A552-4B29BC61553E}"/>
          </ac:grpSpMkLst>
        </pc:grpChg>
        <pc:graphicFrameChg chg="add del mod">
          <ac:chgData name="MAGNUS, Kerri (NHS BRISTOL, NORTH SOMERSET AND SOUTH GLOUCESTERSHIRE ICB - 15C)" userId="18fe181a-d8ed-4778-898c-3f06e3a996c1" providerId="ADAL" clId="{A2964045-1FB1-4DFC-AAD9-385698A530D1}" dt="2023-12-28T11:21:53.855" v="799"/>
          <ac:graphicFrameMkLst>
            <pc:docMk/>
            <pc:sldMk cId="177499552" sldId="291"/>
            <ac:graphicFrameMk id="4" creationId="{8E66B332-D2E3-D952-EC09-DDB0498A64E7}"/>
          </ac:graphicFrameMkLst>
        </pc:graphicFrameChg>
        <pc:graphicFrameChg chg="add del mod">
          <ac:chgData name="MAGNUS, Kerri (NHS BRISTOL, NORTH SOMERSET AND SOUTH GLOUCESTERSHIRE ICB - 15C)" userId="18fe181a-d8ed-4778-898c-3f06e3a996c1" providerId="ADAL" clId="{A2964045-1FB1-4DFC-AAD9-385698A530D1}" dt="2023-12-28T11:21:53.855" v="799"/>
          <ac:graphicFrameMkLst>
            <pc:docMk/>
            <pc:sldMk cId="177499552" sldId="291"/>
            <ac:graphicFrameMk id="5" creationId="{3E6905B4-F09C-5875-29F2-69A7A25584F6}"/>
          </ac:graphicFrameMkLst>
        </pc:graphicFrameChg>
        <pc:graphicFrameChg chg="add mod">
          <ac:chgData name="MAGNUS, Kerri (NHS BRISTOL, NORTH SOMERSET AND SOUTH GLOUCESTERSHIRE ICB - 15C)" userId="18fe181a-d8ed-4778-898c-3f06e3a996c1" providerId="ADAL" clId="{A2964045-1FB1-4DFC-AAD9-385698A530D1}" dt="2023-12-28T11:22:18.438" v="803"/>
          <ac:graphicFrameMkLst>
            <pc:docMk/>
            <pc:sldMk cId="177499552" sldId="291"/>
            <ac:graphicFrameMk id="8" creationId="{4FD8768E-31B2-C581-A414-F66589F0D7B1}"/>
          </ac:graphicFrameMkLst>
        </pc:graphicFrameChg>
        <pc:picChg chg="add del mod ord">
          <ac:chgData name="MAGNUS, Kerri (NHS BRISTOL, NORTH SOMERSET AND SOUTH GLOUCESTERSHIRE ICB - 15C)" userId="18fe181a-d8ed-4778-898c-3f06e3a996c1" providerId="ADAL" clId="{A2964045-1FB1-4DFC-AAD9-385698A530D1}" dt="2023-12-28T11:54:40.116" v="1198" actId="21"/>
          <ac:picMkLst>
            <pc:docMk/>
            <pc:sldMk cId="177499552" sldId="291"/>
            <ac:picMk id="10" creationId="{80CB90F1-1B1E-E85A-4AA2-68FE419223C8}"/>
          </ac:picMkLst>
        </pc:picChg>
      </pc:sldChg>
      <pc:sldChg chg="addSp delSp modSp new del mod">
        <pc:chgData name="MAGNUS, Kerri (NHS BRISTOL, NORTH SOMERSET AND SOUTH GLOUCESTERSHIRE ICB - 15C)" userId="18fe181a-d8ed-4778-898c-3f06e3a996c1" providerId="ADAL" clId="{A2964045-1FB1-4DFC-AAD9-385698A530D1}" dt="2023-12-28T11:41:28.320" v="989" actId="2696"/>
        <pc:sldMkLst>
          <pc:docMk/>
          <pc:sldMk cId="1526559456" sldId="292"/>
        </pc:sldMkLst>
        <pc:spChg chg="add del mod">
          <ac:chgData name="MAGNUS, Kerri (NHS BRISTOL, NORTH SOMERSET AND SOUTH GLOUCESTERSHIRE ICB - 15C)" userId="18fe181a-d8ed-4778-898c-3f06e3a996c1" providerId="ADAL" clId="{A2964045-1FB1-4DFC-AAD9-385698A530D1}" dt="2023-12-28T11:25:35.211" v="810" actId="21"/>
          <ac:spMkLst>
            <pc:docMk/>
            <pc:sldMk cId="1526559456" sldId="292"/>
            <ac:spMk id="4" creationId="{92F33421-6F03-4FD1-FCAA-3BC5AF3E6DCD}"/>
          </ac:spMkLst>
        </pc:spChg>
        <pc:spChg chg="add del mod">
          <ac:chgData name="MAGNUS, Kerri (NHS BRISTOL, NORTH SOMERSET AND SOUTH GLOUCESTERSHIRE ICB - 15C)" userId="18fe181a-d8ed-4778-898c-3f06e3a996c1" providerId="ADAL" clId="{A2964045-1FB1-4DFC-AAD9-385698A530D1}" dt="2023-12-28T11:25:35.211" v="810" actId="21"/>
          <ac:spMkLst>
            <pc:docMk/>
            <pc:sldMk cId="1526559456" sldId="292"/>
            <ac:spMk id="5" creationId="{7B7B9D81-5436-5E89-B7C4-6B9E890D172A}"/>
          </ac:spMkLst>
        </pc:spChg>
        <pc:spChg chg="add">
          <ac:chgData name="MAGNUS, Kerri (NHS BRISTOL, NORTH SOMERSET AND SOUTH GLOUCESTERSHIRE ICB - 15C)" userId="18fe181a-d8ed-4778-898c-3f06e3a996c1" providerId="ADAL" clId="{A2964045-1FB1-4DFC-AAD9-385698A530D1}" dt="2023-12-28T11:26:02.988" v="811"/>
          <ac:spMkLst>
            <pc:docMk/>
            <pc:sldMk cId="1526559456" sldId="292"/>
            <ac:spMk id="8" creationId="{A3F82274-9323-75BA-0377-BFF9E6BF478F}"/>
          </ac:spMkLst>
        </pc:spChg>
        <pc:spChg chg="add">
          <ac:chgData name="MAGNUS, Kerri (NHS BRISTOL, NORTH SOMERSET AND SOUTH GLOUCESTERSHIRE ICB - 15C)" userId="18fe181a-d8ed-4778-898c-3f06e3a996c1" providerId="ADAL" clId="{A2964045-1FB1-4DFC-AAD9-385698A530D1}" dt="2023-12-28T11:26:02.988" v="811"/>
          <ac:spMkLst>
            <pc:docMk/>
            <pc:sldMk cId="1526559456" sldId="292"/>
            <ac:spMk id="9" creationId="{19B9CE76-CB65-B20C-9B79-CDE3E6FB343A}"/>
          </ac:spMkLst>
        </pc:spChg>
        <pc:graphicFrameChg chg="add del mod">
          <ac:chgData name="MAGNUS, Kerri (NHS BRISTOL, NORTH SOMERSET AND SOUTH GLOUCESTERSHIRE ICB - 15C)" userId="18fe181a-d8ed-4778-898c-3f06e3a996c1" providerId="ADAL" clId="{A2964045-1FB1-4DFC-AAD9-385698A530D1}" dt="2023-12-28T11:25:35.211" v="810" actId="21"/>
          <ac:graphicFrameMkLst>
            <pc:docMk/>
            <pc:sldMk cId="1526559456" sldId="292"/>
            <ac:graphicFrameMk id="2" creationId="{DD662E30-A744-4098-A676-097751355904}"/>
          </ac:graphicFrameMkLst>
        </pc:graphicFrameChg>
        <pc:graphicFrameChg chg="add del mod">
          <ac:chgData name="MAGNUS, Kerri (NHS BRISTOL, NORTH SOMERSET AND SOUTH GLOUCESTERSHIRE ICB - 15C)" userId="18fe181a-d8ed-4778-898c-3f06e3a996c1" providerId="ADAL" clId="{A2964045-1FB1-4DFC-AAD9-385698A530D1}" dt="2023-12-28T11:25:35.211" v="810" actId="21"/>
          <ac:graphicFrameMkLst>
            <pc:docMk/>
            <pc:sldMk cId="1526559456" sldId="292"/>
            <ac:graphicFrameMk id="3" creationId="{5D68D695-5728-6D9A-8F37-B31F96D3EE23}"/>
          </ac:graphicFrameMkLst>
        </pc:graphicFrameChg>
        <pc:graphicFrameChg chg="add mod">
          <ac:chgData name="MAGNUS, Kerri (NHS BRISTOL, NORTH SOMERSET AND SOUTH GLOUCESTERSHIRE ICB - 15C)" userId="18fe181a-d8ed-4778-898c-3f06e3a996c1" providerId="ADAL" clId="{A2964045-1FB1-4DFC-AAD9-385698A530D1}" dt="2023-12-28T11:41:15.695" v="988"/>
          <ac:graphicFrameMkLst>
            <pc:docMk/>
            <pc:sldMk cId="1526559456" sldId="292"/>
            <ac:graphicFrameMk id="6" creationId="{5EDE7B0A-7A39-E323-0CC1-98446DD076E7}"/>
          </ac:graphicFrameMkLst>
        </pc:graphicFrameChg>
        <pc:graphicFrameChg chg="add del">
          <ac:chgData name="MAGNUS, Kerri (NHS BRISTOL, NORTH SOMERSET AND SOUTH GLOUCESTERSHIRE ICB - 15C)" userId="18fe181a-d8ed-4778-898c-3f06e3a996c1" providerId="ADAL" clId="{A2964045-1FB1-4DFC-AAD9-385698A530D1}" dt="2023-12-28T11:26:16.320" v="812" actId="21"/>
          <ac:graphicFrameMkLst>
            <pc:docMk/>
            <pc:sldMk cId="1526559456" sldId="292"/>
            <ac:graphicFrameMk id="7" creationId="{24C72C71-97AA-0450-6F24-47EC02673BDE}"/>
          </ac:graphicFrameMkLst>
        </pc:graphicFrameChg>
      </pc:sldChg>
      <pc:sldChg chg="addSp modSp new mod">
        <pc:chgData name="MAGNUS, Kerri (NHS BRISTOL, NORTH SOMERSET AND SOUTH GLOUCESTERSHIRE ICB - 15C)" userId="18fe181a-d8ed-4778-898c-3f06e3a996c1" providerId="ADAL" clId="{A2964045-1FB1-4DFC-AAD9-385698A530D1}" dt="2023-12-28T12:56:19.716" v="2351" actId="20577"/>
        <pc:sldMkLst>
          <pc:docMk/>
          <pc:sldMk cId="1578754774" sldId="292"/>
        </pc:sldMkLst>
        <pc:spChg chg="mod">
          <ac:chgData name="MAGNUS, Kerri (NHS BRISTOL, NORTH SOMERSET AND SOUTH GLOUCESTERSHIRE ICB - 15C)" userId="18fe181a-d8ed-4778-898c-3f06e3a996c1" providerId="ADAL" clId="{A2964045-1FB1-4DFC-AAD9-385698A530D1}" dt="2023-12-28T12:56:19.716" v="2351" actId="20577"/>
          <ac:spMkLst>
            <pc:docMk/>
            <pc:sldMk cId="1578754774" sldId="292"/>
            <ac:spMk id="2" creationId="{BEF184CC-7C30-9774-1184-D45F2822F6F9}"/>
          </ac:spMkLst>
        </pc:spChg>
        <pc:spChg chg="mod">
          <ac:chgData name="MAGNUS, Kerri (NHS BRISTOL, NORTH SOMERSET AND SOUTH GLOUCESTERSHIRE ICB - 15C)" userId="18fe181a-d8ed-4778-898c-3f06e3a996c1" providerId="ADAL" clId="{A2964045-1FB1-4DFC-AAD9-385698A530D1}" dt="2023-12-28T12:56:14.419" v="2349" actId="14100"/>
          <ac:spMkLst>
            <pc:docMk/>
            <pc:sldMk cId="1578754774" sldId="292"/>
            <ac:spMk id="3" creationId="{0F414D5D-9204-FD1F-9C9E-86481D983252}"/>
          </ac:spMkLst>
        </pc:spChg>
        <pc:graphicFrameChg chg="add mod">
          <ac:chgData name="MAGNUS, Kerri (NHS BRISTOL, NORTH SOMERSET AND SOUTH GLOUCESTERSHIRE ICB - 15C)" userId="18fe181a-d8ed-4778-898c-3f06e3a996c1" providerId="ADAL" clId="{A2964045-1FB1-4DFC-AAD9-385698A530D1}" dt="2023-12-28T12:55:30.219" v="2312" actId="1076"/>
          <ac:graphicFrameMkLst>
            <pc:docMk/>
            <pc:sldMk cId="1578754774" sldId="292"/>
            <ac:graphicFrameMk id="4" creationId="{3EBD36C3-7C03-3D3F-3DE2-083D3FEC7834}"/>
          </ac:graphicFrameMkLst>
        </pc:graphicFrameChg>
        <pc:graphicFrameChg chg="add mod">
          <ac:chgData name="MAGNUS, Kerri (NHS BRISTOL, NORTH SOMERSET AND SOUTH GLOUCESTERSHIRE ICB - 15C)" userId="18fe181a-d8ed-4778-898c-3f06e3a996c1" providerId="ADAL" clId="{A2964045-1FB1-4DFC-AAD9-385698A530D1}" dt="2023-12-28T12:55:35.536" v="2314" actId="1076"/>
          <ac:graphicFrameMkLst>
            <pc:docMk/>
            <pc:sldMk cId="1578754774" sldId="292"/>
            <ac:graphicFrameMk id="5" creationId="{F226B0AE-DC22-4A56-F2EF-BF36F903C74C}"/>
          </ac:graphicFrameMkLst>
        </pc:graphicFrameChg>
      </pc:sldChg>
      <pc:sldChg chg="addSp delSp modSp new del mod modClrScheme chgLayout">
        <pc:chgData name="MAGNUS, Kerri (NHS BRISTOL, NORTH SOMERSET AND SOUTH GLOUCESTERSHIRE ICB - 15C)" userId="18fe181a-d8ed-4778-898c-3f06e3a996c1" providerId="ADAL" clId="{A2964045-1FB1-4DFC-AAD9-385698A530D1}" dt="2023-12-28T12:24:06.075" v="1911" actId="2696"/>
        <pc:sldMkLst>
          <pc:docMk/>
          <pc:sldMk cId="3942941457" sldId="292"/>
        </pc:sldMkLst>
        <pc:spChg chg="del mod ord">
          <ac:chgData name="MAGNUS, Kerri (NHS BRISTOL, NORTH SOMERSET AND SOUTH GLOUCESTERSHIRE ICB - 15C)" userId="18fe181a-d8ed-4778-898c-3f06e3a996c1" providerId="ADAL" clId="{A2964045-1FB1-4DFC-AAD9-385698A530D1}" dt="2023-12-28T12:23:30.554" v="1898" actId="700"/>
          <ac:spMkLst>
            <pc:docMk/>
            <pc:sldMk cId="3942941457" sldId="292"/>
            <ac:spMk id="2" creationId="{DD9F1DC7-FE81-8828-AFA7-7E5029E236CB}"/>
          </ac:spMkLst>
        </pc:spChg>
        <pc:spChg chg="del">
          <ac:chgData name="MAGNUS, Kerri (NHS BRISTOL, NORTH SOMERSET AND SOUTH GLOUCESTERSHIRE ICB - 15C)" userId="18fe181a-d8ed-4778-898c-3f06e3a996c1" providerId="ADAL" clId="{A2964045-1FB1-4DFC-AAD9-385698A530D1}" dt="2023-12-28T12:23:30.554" v="1898" actId="700"/>
          <ac:spMkLst>
            <pc:docMk/>
            <pc:sldMk cId="3942941457" sldId="292"/>
            <ac:spMk id="3" creationId="{648FDFC4-13AA-C4D6-335B-19560A7D2302}"/>
          </ac:spMkLst>
        </pc:spChg>
        <pc:spChg chg="add mod ord">
          <ac:chgData name="MAGNUS, Kerri (NHS BRISTOL, NORTH SOMERSET AND SOUTH GLOUCESTERSHIRE ICB - 15C)" userId="18fe181a-d8ed-4778-898c-3f06e3a996c1" providerId="ADAL" clId="{A2964045-1FB1-4DFC-AAD9-385698A530D1}" dt="2023-12-28T12:23:34.284" v="1909" actId="20577"/>
          <ac:spMkLst>
            <pc:docMk/>
            <pc:sldMk cId="3942941457" sldId="292"/>
            <ac:spMk id="4" creationId="{FCBE7BC9-5127-AAC3-9EAA-C1F1AFABED8E}"/>
          </ac:spMkLst>
        </pc:spChg>
      </pc:sldChg>
      <pc:sldMasterChg chg="add del addSldLayout delSldLayout">
        <pc:chgData name="MAGNUS, Kerri (NHS BRISTOL, NORTH SOMERSET AND SOUTH GLOUCESTERSHIRE ICB - 15C)" userId="18fe181a-d8ed-4778-898c-3f06e3a996c1" providerId="ADAL" clId="{A2964045-1FB1-4DFC-AAD9-385698A530D1}" dt="2023-12-28T10:37:05.119" v="4" actId="2696"/>
        <pc:sldMasterMkLst>
          <pc:docMk/>
          <pc:sldMasterMk cId="2048417804" sldId="2147483996"/>
        </pc:sldMasterMkLst>
        <pc:sldLayoutChg chg="add del">
          <pc:chgData name="MAGNUS, Kerri (NHS BRISTOL, NORTH SOMERSET AND SOUTH GLOUCESTERSHIRE ICB - 15C)" userId="18fe181a-d8ed-4778-898c-3f06e3a996c1" providerId="ADAL" clId="{A2964045-1FB1-4DFC-AAD9-385698A530D1}" dt="2023-12-28T10:37:05.119" v="4" actId="2696"/>
          <pc:sldLayoutMkLst>
            <pc:docMk/>
            <pc:sldMasterMk cId="2048417804" sldId="2147483996"/>
            <pc:sldLayoutMk cId="2876663484" sldId="2147484000"/>
          </pc:sldLayoutMkLst>
        </pc:sldLayoutChg>
      </pc:sldMasterChg>
    </pc:docChg>
  </pc:docChgLst>
  <pc:docChgLst>
    <pc:chgData name="MAGNUS, Kerri (NHS BRISTOL, NORTH SOMERSET AND SOUTH GLOUCESTERSHIRE ICB - 15C)" userId="18fe181a-d8ed-4778-898c-3f06e3a996c1" providerId="ADAL" clId="{F7054BBF-BE8C-4C51-B527-971C418A9851}"/>
    <pc:docChg chg="undo custSel addSld delSld modSld sldOrd">
      <pc:chgData name="MAGNUS, Kerri (NHS BRISTOL, NORTH SOMERSET AND SOUTH GLOUCESTERSHIRE ICB - 15C)" userId="18fe181a-d8ed-4778-898c-3f06e3a996c1" providerId="ADAL" clId="{F7054BBF-BE8C-4C51-B527-971C418A9851}" dt="2024-04-16T09:34:28.148" v="765"/>
      <pc:docMkLst>
        <pc:docMk/>
      </pc:docMkLst>
      <pc:sldChg chg="addSp delSp modSp mod ord">
        <pc:chgData name="MAGNUS, Kerri (NHS BRISTOL, NORTH SOMERSET AND SOUTH GLOUCESTERSHIRE ICB - 15C)" userId="18fe181a-d8ed-4778-898c-3f06e3a996c1" providerId="ADAL" clId="{F7054BBF-BE8C-4C51-B527-971C418A9851}" dt="2024-04-16T09:22:34.062" v="295"/>
        <pc:sldMkLst>
          <pc:docMk/>
          <pc:sldMk cId="765777074" sldId="256"/>
        </pc:sldMkLst>
        <pc:spChg chg="mod">
          <ac:chgData name="MAGNUS, Kerri (NHS BRISTOL, NORTH SOMERSET AND SOUTH GLOUCESTERSHIRE ICB - 15C)" userId="18fe181a-d8ed-4778-898c-3f06e3a996c1" providerId="ADAL" clId="{F7054BBF-BE8C-4C51-B527-971C418A9851}" dt="2024-04-12T21:27:02.371" v="208" actId="26606"/>
          <ac:spMkLst>
            <pc:docMk/>
            <pc:sldMk cId="765777074" sldId="256"/>
            <ac:spMk id="4" creationId="{8385BECF-FE51-416B-9E42-49DACB9C92BE}"/>
          </ac:spMkLst>
        </pc:spChg>
        <pc:spChg chg="mod">
          <ac:chgData name="MAGNUS, Kerri (NHS BRISTOL, NORTH SOMERSET AND SOUTH GLOUCESTERSHIRE ICB - 15C)" userId="18fe181a-d8ed-4778-898c-3f06e3a996c1" providerId="ADAL" clId="{F7054BBF-BE8C-4C51-B527-971C418A9851}" dt="2024-04-12T21:27:02.371" v="208" actId="26606"/>
          <ac:spMkLst>
            <pc:docMk/>
            <pc:sldMk cId="765777074" sldId="256"/>
            <ac:spMk id="5" creationId="{71F36FDF-9D2D-4369-B9A3-B1945B5C8C36}"/>
          </ac:spMkLst>
        </pc:spChg>
        <pc:spChg chg="del">
          <ac:chgData name="MAGNUS, Kerri (NHS BRISTOL, NORTH SOMERSET AND SOUTH GLOUCESTERSHIRE ICB - 15C)" userId="18fe181a-d8ed-4778-898c-3f06e3a996c1" providerId="ADAL" clId="{F7054BBF-BE8C-4C51-B527-971C418A9851}" dt="2024-04-12T21:27:02.371" v="208" actId="26606"/>
          <ac:spMkLst>
            <pc:docMk/>
            <pc:sldMk cId="765777074" sldId="256"/>
            <ac:spMk id="19" creationId="{743AA782-23D1-4521-8CAD-47662984AA08}"/>
          </ac:spMkLst>
        </pc:spChg>
        <pc:spChg chg="del">
          <ac:chgData name="MAGNUS, Kerri (NHS BRISTOL, NORTH SOMERSET AND SOUTH GLOUCESTERSHIRE ICB - 15C)" userId="18fe181a-d8ed-4778-898c-3f06e3a996c1" providerId="ADAL" clId="{F7054BBF-BE8C-4C51-B527-971C418A9851}" dt="2024-04-12T21:27:02.371" v="208" actId="26606"/>
          <ac:spMkLst>
            <pc:docMk/>
            <pc:sldMk cId="765777074" sldId="256"/>
            <ac:spMk id="21" creationId="{650D18FE-0824-4A46-B22C-A86B52E5780A}"/>
          </ac:spMkLst>
        </pc:spChg>
        <pc:spChg chg="add">
          <ac:chgData name="MAGNUS, Kerri (NHS BRISTOL, NORTH SOMERSET AND SOUTH GLOUCESTERSHIRE ICB - 15C)" userId="18fe181a-d8ed-4778-898c-3f06e3a996c1" providerId="ADAL" clId="{F7054BBF-BE8C-4C51-B527-971C418A9851}" dt="2024-04-12T21:27:02.371" v="208" actId="26606"/>
          <ac:spMkLst>
            <pc:docMk/>
            <pc:sldMk cId="765777074" sldId="256"/>
            <ac:spMk id="26" creationId="{F13C74B1-5B17-4795-BED0-7140497B445A}"/>
          </ac:spMkLst>
        </pc:spChg>
        <pc:spChg chg="add">
          <ac:chgData name="MAGNUS, Kerri (NHS BRISTOL, NORTH SOMERSET AND SOUTH GLOUCESTERSHIRE ICB - 15C)" userId="18fe181a-d8ed-4778-898c-3f06e3a996c1" providerId="ADAL" clId="{F7054BBF-BE8C-4C51-B527-971C418A9851}" dt="2024-04-12T21:27:02.371" v="208" actId="26606"/>
          <ac:spMkLst>
            <pc:docMk/>
            <pc:sldMk cId="765777074" sldId="256"/>
            <ac:spMk id="28" creationId="{D4974D33-8DC5-464E-8C6D-BE58F0669C17}"/>
          </ac:spMkLst>
        </pc:spChg>
        <pc:picChg chg="add mod">
          <ac:chgData name="MAGNUS, Kerri (NHS BRISTOL, NORTH SOMERSET AND SOUTH GLOUCESTERSHIRE ICB - 15C)" userId="18fe181a-d8ed-4778-898c-3f06e3a996c1" providerId="ADAL" clId="{F7054BBF-BE8C-4C51-B527-971C418A9851}" dt="2024-04-12T21:27:03.595" v="209" actId="1076"/>
          <ac:picMkLst>
            <pc:docMk/>
            <pc:sldMk cId="765777074" sldId="256"/>
            <ac:picMk id="3" creationId="{CD1FFB9F-5120-64E2-D48B-B720EF786CE5}"/>
          </ac:picMkLst>
        </pc:picChg>
        <pc:picChg chg="del">
          <ac:chgData name="MAGNUS, Kerri (NHS BRISTOL, NORTH SOMERSET AND SOUTH GLOUCESTERSHIRE ICB - 15C)" userId="18fe181a-d8ed-4778-898c-3f06e3a996c1" providerId="ADAL" clId="{F7054BBF-BE8C-4C51-B527-971C418A9851}" dt="2024-04-12T21:24:41.864" v="203" actId="21"/>
          <ac:picMkLst>
            <pc:docMk/>
            <pc:sldMk cId="765777074" sldId="256"/>
            <ac:picMk id="7" creationId="{0EF86279-C6A0-4863-AC57-A9B1E6EB950A}"/>
          </ac:picMkLst>
        </pc:picChg>
      </pc:sldChg>
      <pc:sldChg chg="delSp modSp mod">
        <pc:chgData name="MAGNUS, Kerri (NHS BRISTOL, NORTH SOMERSET AND SOUTH GLOUCESTERSHIRE ICB - 15C)" userId="18fe181a-d8ed-4778-898c-3f06e3a996c1" providerId="ADAL" clId="{F7054BBF-BE8C-4C51-B527-971C418A9851}" dt="2024-04-12T21:14:43.267" v="8" actId="20577"/>
        <pc:sldMkLst>
          <pc:docMk/>
          <pc:sldMk cId="2895107251" sldId="257"/>
        </pc:sldMkLst>
        <pc:spChg chg="mod">
          <ac:chgData name="MAGNUS, Kerri (NHS BRISTOL, NORTH SOMERSET AND SOUTH GLOUCESTERSHIRE ICB - 15C)" userId="18fe181a-d8ed-4778-898c-3f06e3a996c1" providerId="ADAL" clId="{F7054BBF-BE8C-4C51-B527-971C418A9851}" dt="2024-04-12T21:14:43.267" v="8" actId="20577"/>
          <ac:spMkLst>
            <pc:docMk/>
            <pc:sldMk cId="2895107251" sldId="257"/>
            <ac:spMk id="2" creationId="{9E458099-BD02-4F66-967C-B2564BB7392B}"/>
          </ac:spMkLst>
        </pc:spChg>
        <pc:spChg chg="mod">
          <ac:chgData name="MAGNUS, Kerri (NHS BRISTOL, NORTH SOMERSET AND SOUTH GLOUCESTERSHIRE ICB - 15C)" userId="18fe181a-d8ed-4778-898c-3f06e3a996c1" providerId="ADAL" clId="{F7054BBF-BE8C-4C51-B527-971C418A9851}" dt="2024-04-12T21:14:05.792" v="3"/>
          <ac:spMkLst>
            <pc:docMk/>
            <pc:sldMk cId="2895107251" sldId="257"/>
            <ac:spMk id="9" creationId="{33C2AC31-C579-6F7F-2165-393EB8FDB819}"/>
          </ac:spMkLst>
        </pc:spChg>
        <pc:spChg chg="del">
          <ac:chgData name="MAGNUS, Kerri (NHS BRISTOL, NORTH SOMERSET AND SOUTH GLOUCESTERSHIRE ICB - 15C)" userId="18fe181a-d8ed-4778-898c-3f06e3a996c1" providerId="ADAL" clId="{F7054BBF-BE8C-4C51-B527-971C418A9851}" dt="2024-04-12T21:14:13.106" v="4" actId="21"/>
          <ac:spMkLst>
            <pc:docMk/>
            <pc:sldMk cId="2895107251" sldId="257"/>
            <ac:spMk id="14" creationId="{00000000-0000-0000-0000-000000000000}"/>
          </ac:spMkLst>
        </pc:spChg>
        <pc:spChg chg="del">
          <ac:chgData name="MAGNUS, Kerri (NHS BRISTOL, NORTH SOMERSET AND SOUTH GLOUCESTERSHIRE ICB - 15C)" userId="18fe181a-d8ed-4778-898c-3f06e3a996c1" providerId="ADAL" clId="{F7054BBF-BE8C-4C51-B527-971C418A9851}" dt="2024-04-12T21:14:19.472" v="5" actId="21"/>
          <ac:spMkLst>
            <pc:docMk/>
            <pc:sldMk cId="2895107251" sldId="257"/>
            <ac:spMk id="15" creationId="{00000000-0000-0000-0000-000000000000}"/>
          </ac:spMkLst>
        </pc:spChg>
        <pc:picChg chg="del">
          <ac:chgData name="MAGNUS, Kerri (NHS BRISTOL, NORTH SOMERSET AND SOUTH GLOUCESTERSHIRE ICB - 15C)" userId="18fe181a-d8ed-4778-898c-3f06e3a996c1" providerId="ADAL" clId="{F7054BBF-BE8C-4C51-B527-971C418A9851}" dt="2024-04-12T21:13:38.927" v="1" actId="21"/>
          <ac:picMkLst>
            <pc:docMk/>
            <pc:sldMk cId="2895107251" sldId="257"/>
            <ac:picMk id="6" creationId="{FF3E0838-83EB-47F7-9798-D97DA1673307}"/>
          </ac:picMkLst>
        </pc:picChg>
        <pc:picChg chg="del">
          <ac:chgData name="MAGNUS, Kerri (NHS BRISTOL, NORTH SOMERSET AND SOUTH GLOUCESTERSHIRE ICB - 15C)" userId="18fe181a-d8ed-4778-898c-3f06e3a996c1" providerId="ADAL" clId="{F7054BBF-BE8C-4C51-B527-971C418A9851}" dt="2024-04-12T21:13:36.087" v="0" actId="21"/>
          <ac:picMkLst>
            <pc:docMk/>
            <pc:sldMk cId="2895107251" sldId="257"/>
            <ac:picMk id="11" creationId="{16458B79-F0AC-4A9A-BBFA-098845206B85}"/>
          </ac:picMkLst>
        </pc:picChg>
        <pc:picChg chg="del">
          <ac:chgData name="MAGNUS, Kerri (NHS BRISTOL, NORTH SOMERSET AND SOUTH GLOUCESTERSHIRE ICB - 15C)" userId="18fe181a-d8ed-4778-898c-3f06e3a996c1" providerId="ADAL" clId="{F7054BBF-BE8C-4C51-B527-971C418A9851}" dt="2024-04-12T21:14:22.448" v="6" actId="21"/>
          <ac:picMkLst>
            <pc:docMk/>
            <pc:sldMk cId="2895107251" sldId="257"/>
            <ac:picMk id="13" creationId="{00000000-0000-0000-0000-000000000000}"/>
          </ac:picMkLst>
        </pc:picChg>
        <pc:picChg chg="mod">
          <ac:chgData name="MAGNUS, Kerri (NHS BRISTOL, NORTH SOMERSET AND SOUTH GLOUCESTERSHIRE ICB - 15C)" userId="18fe181a-d8ed-4778-898c-3f06e3a996c1" providerId="ADAL" clId="{F7054BBF-BE8C-4C51-B527-971C418A9851}" dt="2024-04-12T21:14:29.775" v="7" actId="1076"/>
          <ac:picMkLst>
            <pc:docMk/>
            <pc:sldMk cId="2895107251" sldId="257"/>
            <ac:picMk id="4097" creationId="{E532AE18-64F3-322C-3148-B868E8D1E19A}"/>
          </ac:picMkLst>
        </pc:picChg>
      </pc:sldChg>
      <pc:sldChg chg="modSp mod ord">
        <pc:chgData name="MAGNUS, Kerri (NHS BRISTOL, NORTH SOMERSET AND SOUTH GLOUCESTERSHIRE ICB - 15C)" userId="18fe181a-d8ed-4778-898c-3f06e3a996c1" providerId="ADAL" clId="{F7054BBF-BE8C-4C51-B527-971C418A9851}" dt="2024-04-12T21:27:33.389" v="213"/>
        <pc:sldMkLst>
          <pc:docMk/>
          <pc:sldMk cId="376003133" sldId="262"/>
        </pc:sldMkLst>
        <pc:spChg chg="mod">
          <ac:chgData name="MAGNUS, Kerri (NHS BRISTOL, NORTH SOMERSET AND SOUTH GLOUCESTERSHIRE ICB - 15C)" userId="18fe181a-d8ed-4778-898c-3f06e3a996c1" providerId="ADAL" clId="{F7054BBF-BE8C-4C51-B527-971C418A9851}" dt="2024-04-12T21:18:56.222" v="179" actId="20577"/>
          <ac:spMkLst>
            <pc:docMk/>
            <pc:sldMk cId="376003133" sldId="262"/>
            <ac:spMk id="3" creationId="{CB82E39E-A51D-463B-BB19-14B4D17F09D4}"/>
          </ac:spMkLst>
        </pc:spChg>
        <pc:spChg chg="mod">
          <ac:chgData name="MAGNUS, Kerri (NHS BRISTOL, NORTH SOMERSET AND SOUTH GLOUCESTERSHIRE ICB - 15C)" userId="18fe181a-d8ed-4778-898c-3f06e3a996c1" providerId="ADAL" clId="{F7054BBF-BE8C-4C51-B527-971C418A9851}" dt="2024-04-12T21:18:15.168" v="127" actId="1076"/>
          <ac:spMkLst>
            <pc:docMk/>
            <pc:sldMk cId="376003133" sldId="262"/>
            <ac:spMk id="5" creationId="{F6310EE7-28A8-E0CE-81D7-9DB3DB0BFF30}"/>
          </ac:spMkLst>
        </pc:spChg>
      </pc:sldChg>
      <pc:sldChg chg="del">
        <pc:chgData name="MAGNUS, Kerri (NHS BRISTOL, NORTH SOMERSET AND SOUTH GLOUCESTERSHIRE ICB - 15C)" userId="18fe181a-d8ed-4778-898c-3f06e3a996c1" providerId="ADAL" clId="{F7054BBF-BE8C-4C51-B527-971C418A9851}" dt="2024-04-12T21:17:50.662" v="126" actId="2696"/>
        <pc:sldMkLst>
          <pc:docMk/>
          <pc:sldMk cId="758779580" sldId="270"/>
        </pc:sldMkLst>
      </pc:sldChg>
      <pc:sldChg chg="modSp mod ord">
        <pc:chgData name="MAGNUS, Kerri (NHS BRISTOL, NORTH SOMERSET AND SOUTH GLOUCESTERSHIRE ICB - 15C)" userId="18fe181a-d8ed-4778-898c-3f06e3a996c1" providerId="ADAL" clId="{F7054BBF-BE8C-4C51-B527-971C418A9851}" dt="2024-04-12T21:24:10.346" v="200" actId="2711"/>
        <pc:sldMkLst>
          <pc:docMk/>
          <pc:sldMk cId="1716057840" sldId="271"/>
        </pc:sldMkLst>
        <pc:spChg chg="mod">
          <ac:chgData name="MAGNUS, Kerri (NHS BRISTOL, NORTH SOMERSET AND SOUTH GLOUCESTERSHIRE ICB - 15C)" userId="18fe181a-d8ed-4778-898c-3f06e3a996c1" providerId="ADAL" clId="{F7054BBF-BE8C-4C51-B527-971C418A9851}" dt="2024-04-12T21:24:10.346" v="200" actId="2711"/>
          <ac:spMkLst>
            <pc:docMk/>
            <pc:sldMk cId="1716057840" sldId="271"/>
            <ac:spMk id="8" creationId="{0CD95C80-0443-49F8-951E-1F4DED25030C}"/>
          </ac:spMkLst>
        </pc:spChg>
        <pc:graphicFrameChg chg="modGraphic">
          <ac:chgData name="MAGNUS, Kerri (NHS BRISTOL, NORTH SOMERSET AND SOUTH GLOUCESTERSHIRE ICB - 15C)" userId="18fe181a-d8ed-4778-898c-3f06e3a996c1" providerId="ADAL" clId="{F7054BBF-BE8C-4C51-B527-971C418A9851}" dt="2024-04-12T21:23:44.712" v="197" actId="2711"/>
          <ac:graphicFrameMkLst>
            <pc:docMk/>
            <pc:sldMk cId="1716057840" sldId="271"/>
            <ac:graphicFrameMk id="7" creationId="{DFB9A56D-A655-45B5-BE70-48264D67BCC8}"/>
          </ac:graphicFrameMkLst>
        </pc:graphicFrameChg>
      </pc:sldChg>
      <pc:sldChg chg="del">
        <pc:chgData name="MAGNUS, Kerri (NHS BRISTOL, NORTH SOMERSET AND SOUTH GLOUCESTERSHIRE ICB - 15C)" userId="18fe181a-d8ed-4778-898c-3f06e3a996c1" providerId="ADAL" clId="{F7054BBF-BE8C-4C51-B527-971C418A9851}" dt="2024-04-12T21:27:28.392" v="211" actId="2696"/>
        <pc:sldMkLst>
          <pc:docMk/>
          <pc:sldMk cId="1971140474" sldId="272"/>
        </pc:sldMkLst>
      </pc:sldChg>
      <pc:sldChg chg="del">
        <pc:chgData name="MAGNUS, Kerri (NHS BRISTOL, NORTH SOMERSET AND SOUTH GLOUCESTERSHIRE ICB - 15C)" userId="18fe181a-d8ed-4778-898c-3f06e3a996c1" providerId="ADAL" clId="{F7054BBF-BE8C-4C51-B527-971C418A9851}" dt="2024-04-12T21:19:32.754" v="183" actId="2696"/>
        <pc:sldMkLst>
          <pc:docMk/>
          <pc:sldMk cId="3137321025" sldId="273"/>
        </pc:sldMkLst>
      </pc:sldChg>
      <pc:sldChg chg="del">
        <pc:chgData name="MAGNUS, Kerri (NHS BRISTOL, NORTH SOMERSET AND SOUTH GLOUCESTERSHIRE ICB - 15C)" userId="18fe181a-d8ed-4778-898c-3f06e3a996c1" providerId="ADAL" clId="{F7054BBF-BE8C-4C51-B527-971C418A9851}" dt="2024-04-12T21:19:39.640" v="184" actId="2696"/>
        <pc:sldMkLst>
          <pc:docMk/>
          <pc:sldMk cId="1154345006" sldId="274"/>
        </pc:sldMkLst>
      </pc:sldChg>
      <pc:sldChg chg="del">
        <pc:chgData name="MAGNUS, Kerri (NHS BRISTOL, NORTH SOMERSET AND SOUTH GLOUCESTERSHIRE ICB - 15C)" userId="18fe181a-d8ed-4778-898c-3f06e3a996c1" providerId="ADAL" clId="{F7054BBF-BE8C-4C51-B527-971C418A9851}" dt="2024-04-12T21:19:43.866" v="185" actId="2696"/>
        <pc:sldMkLst>
          <pc:docMk/>
          <pc:sldMk cId="4062369271" sldId="275"/>
        </pc:sldMkLst>
      </pc:sldChg>
      <pc:sldChg chg="ord">
        <pc:chgData name="MAGNUS, Kerri (NHS BRISTOL, NORTH SOMERSET AND SOUTH GLOUCESTERSHIRE ICB - 15C)" userId="18fe181a-d8ed-4778-898c-3f06e3a996c1" providerId="ADAL" clId="{F7054BBF-BE8C-4C51-B527-971C418A9851}" dt="2024-04-16T09:34:28.148" v="765"/>
        <pc:sldMkLst>
          <pc:docMk/>
          <pc:sldMk cId="196119405" sldId="276"/>
        </pc:sldMkLst>
      </pc:sldChg>
      <pc:sldChg chg="addSp delSp modSp mod ord">
        <pc:chgData name="MAGNUS, Kerri (NHS BRISTOL, NORTH SOMERSET AND SOUTH GLOUCESTERSHIRE ICB - 15C)" userId="18fe181a-d8ed-4778-898c-3f06e3a996c1" providerId="ADAL" clId="{F7054BBF-BE8C-4C51-B527-971C418A9851}" dt="2024-04-12T21:29:35.794" v="287" actId="26606"/>
        <pc:sldMkLst>
          <pc:docMk/>
          <pc:sldMk cId="357213696" sldId="277"/>
        </pc:sldMkLst>
        <pc:spChg chg="mod">
          <ac:chgData name="MAGNUS, Kerri (NHS BRISTOL, NORTH SOMERSET AND SOUTH GLOUCESTERSHIRE ICB - 15C)" userId="18fe181a-d8ed-4778-898c-3f06e3a996c1" providerId="ADAL" clId="{F7054BBF-BE8C-4C51-B527-971C418A9851}" dt="2024-04-12T21:29:35.794" v="287" actId="26606"/>
          <ac:spMkLst>
            <pc:docMk/>
            <pc:sldMk cId="357213696" sldId="277"/>
            <ac:spMk id="2" creationId="{CDB6AF3C-7C41-42D7-BB3A-16E7A7A6EF67}"/>
          </ac:spMkLst>
        </pc:spChg>
        <pc:spChg chg="mod">
          <ac:chgData name="MAGNUS, Kerri (NHS BRISTOL, NORTH SOMERSET AND SOUTH GLOUCESTERSHIRE ICB - 15C)" userId="18fe181a-d8ed-4778-898c-3f06e3a996c1" providerId="ADAL" clId="{F7054BBF-BE8C-4C51-B527-971C418A9851}" dt="2024-04-12T21:29:35.794" v="287" actId="26606"/>
          <ac:spMkLst>
            <pc:docMk/>
            <pc:sldMk cId="357213696" sldId="277"/>
            <ac:spMk id="3" creationId="{6775F6F6-657F-48D7-840E-F730F328A296}"/>
          </ac:spMkLst>
        </pc:spChg>
        <pc:spChg chg="del">
          <ac:chgData name="MAGNUS, Kerri (NHS BRISTOL, NORTH SOMERSET AND SOUTH GLOUCESTERSHIRE ICB - 15C)" userId="18fe181a-d8ed-4778-898c-3f06e3a996c1" providerId="ADAL" clId="{F7054BBF-BE8C-4C51-B527-971C418A9851}" dt="2024-04-12T21:29:35.794" v="287" actId="26606"/>
          <ac:spMkLst>
            <pc:docMk/>
            <pc:sldMk cId="357213696" sldId="277"/>
            <ac:spMk id="8" creationId="{AC17DE74-01C9-4859-B65A-85CF999E8580}"/>
          </ac:spMkLst>
        </pc:spChg>
        <pc:spChg chg="del">
          <ac:chgData name="MAGNUS, Kerri (NHS BRISTOL, NORTH SOMERSET AND SOUTH GLOUCESTERSHIRE ICB - 15C)" userId="18fe181a-d8ed-4778-898c-3f06e3a996c1" providerId="ADAL" clId="{F7054BBF-BE8C-4C51-B527-971C418A9851}" dt="2024-04-12T21:29:35.794" v="287" actId="26606"/>
          <ac:spMkLst>
            <pc:docMk/>
            <pc:sldMk cId="357213696" sldId="277"/>
            <ac:spMk id="10" creationId="{068C0432-0E90-4CC1-8CD3-D44A90DF07EF}"/>
          </ac:spMkLst>
        </pc:spChg>
        <pc:spChg chg="add">
          <ac:chgData name="MAGNUS, Kerri (NHS BRISTOL, NORTH SOMERSET AND SOUTH GLOUCESTERSHIRE ICB - 15C)" userId="18fe181a-d8ed-4778-898c-3f06e3a996c1" providerId="ADAL" clId="{F7054BBF-BE8C-4C51-B527-971C418A9851}" dt="2024-04-12T21:29:35.794" v="287" actId="26606"/>
          <ac:spMkLst>
            <pc:docMk/>
            <pc:sldMk cId="357213696" sldId="277"/>
            <ac:spMk id="15" creationId="{777A147A-9ED8-46B4-8660-1B3C2AA880B5}"/>
          </ac:spMkLst>
        </pc:spChg>
        <pc:spChg chg="add">
          <ac:chgData name="MAGNUS, Kerri (NHS BRISTOL, NORTH SOMERSET AND SOUTH GLOUCESTERSHIRE ICB - 15C)" userId="18fe181a-d8ed-4778-898c-3f06e3a996c1" providerId="ADAL" clId="{F7054BBF-BE8C-4C51-B527-971C418A9851}" dt="2024-04-12T21:29:35.794" v="287" actId="26606"/>
          <ac:spMkLst>
            <pc:docMk/>
            <pc:sldMk cId="357213696" sldId="277"/>
            <ac:spMk id="17" creationId="{5D6C15A0-C087-4593-8414-2B4EC1CDC3DE}"/>
          </ac:spMkLst>
        </pc:spChg>
      </pc:sldChg>
      <pc:sldChg chg="del">
        <pc:chgData name="MAGNUS, Kerri (NHS BRISTOL, NORTH SOMERSET AND SOUTH GLOUCESTERSHIRE ICB - 15C)" userId="18fe181a-d8ed-4778-898c-3f06e3a996c1" providerId="ADAL" clId="{F7054BBF-BE8C-4C51-B527-971C418A9851}" dt="2024-04-12T21:19:06.236" v="180" actId="2696"/>
        <pc:sldMkLst>
          <pc:docMk/>
          <pc:sldMk cId="3341908587" sldId="278"/>
        </pc:sldMkLst>
      </pc:sldChg>
      <pc:sldChg chg="del">
        <pc:chgData name="MAGNUS, Kerri (NHS BRISTOL, NORTH SOMERSET AND SOUTH GLOUCESTERSHIRE ICB - 15C)" userId="18fe181a-d8ed-4778-898c-3f06e3a996c1" providerId="ADAL" clId="{F7054BBF-BE8C-4C51-B527-971C418A9851}" dt="2024-04-12T21:19:08.973" v="181" actId="2696"/>
        <pc:sldMkLst>
          <pc:docMk/>
          <pc:sldMk cId="536672821" sldId="279"/>
        </pc:sldMkLst>
      </pc:sldChg>
      <pc:sldChg chg="del">
        <pc:chgData name="MAGNUS, Kerri (NHS BRISTOL, NORTH SOMERSET AND SOUTH GLOUCESTERSHIRE ICB - 15C)" userId="18fe181a-d8ed-4778-898c-3f06e3a996c1" providerId="ADAL" clId="{F7054BBF-BE8C-4C51-B527-971C418A9851}" dt="2024-04-12T21:19:11.636" v="182" actId="2696"/>
        <pc:sldMkLst>
          <pc:docMk/>
          <pc:sldMk cId="3971961135" sldId="280"/>
        </pc:sldMkLst>
      </pc:sldChg>
      <pc:sldChg chg="addSp delSp modSp mod ord">
        <pc:chgData name="MAGNUS, Kerri (NHS BRISTOL, NORTH SOMERSET AND SOUTH GLOUCESTERSHIRE ICB - 15C)" userId="18fe181a-d8ed-4778-898c-3f06e3a996c1" providerId="ADAL" clId="{F7054BBF-BE8C-4C51-B527-971C418A9851}" dt="2024-04-12T21:29:46.755" v="290" actId="26606"/>
        <pc:sldMkLst>
          <pc:docMk/>
          <pc:sldMk cId="44297208" sldId="284"/>
        </pc:sldMkLst>
        <pc:spChg chg="mod">
          <ac:chgData name="MAGNUS, Kerri (NHS BRISTOL, NORTH SOMERSET AND SOUTH GLOUCESTERSHIRE ICB - 15C)" userId="18fe181a-d8ed-4778-898c-3f06e3a996c1" providerId="ADAL" clId="{F7054BBF-BE8C-4C51-B527-971C418A9851}" dt="2024-04-12T21:29:46.755" v="290" actId="26606"/>
          <ac:spMkLst>
            <pc:docMk/>
            <pc:sldMk cId="44297208" sldId="284"/>
            <ac:spMk id="2" creationId="{E1C905B0-B7D6-4BF3-81EA-1B3ADA2C95BF}"/>
          </ac:spMkLst>
        </pc:spChg>
        <pc:spChg chg="del">
          <ac:chgData name="MAGNUS, Kerri (NHS BRISTOL, NORTH SOMERSET AND SOUTH GLOUCESTERSHIRE ICB - 15C)" userId="18fe181a-d8ed-4778-898c-3f06e3a996c1" providerId="ADAL" clId="{F7054BBF-BE8C-4C51-B527-971C418A9851}" dt="2024-04-12T21:29:46.755" v="290" actId="26606"/>
          <ac:spMkLst>
            <pc:docMk/>
            <pc:sldMk cId="44297208" sldId="284"/>
            <ac:spMk id="8" creationId="{AC17DE74-01C9-4859-B65A-85CF999E8580}"/>
          </ac:spMkLst>
        </pc:spChg>
        <pc:spChg chg="del">
          <ac:chgData name="MAGNUS, Kerri (NHS BRISTOL, NORTH SOMERSET AND SOUTH GLOUCESTERSHIRE ICB - 15C)" userId="18fe181a-d8ed-4778-898c-3f06e3a996c1" providerId="ADAL" clId="{F7054BBF-BE8C-4C51-B527-971C418A9851}" dt="2024-04-12T21:29:46.755" v="290" actId="26606"/>
          <ac:spMkLst>
            <pc:docMk/>
            <pc:sldMk cId="44297208" sldId="284"/>
            <ac:spMk id="10" creationId="{068C0432-0E90-4CC1-8CD3-D44A90DF07EF}"/>
          </ac:spMkLst>
        </pc:spChg>
        <pc:spChg chg="mod">
          <ac:chgData name="MAGNUS, Kerri (NHS BRISTOL, NORTH SOMERSET AND SOUTH GLOUCESTERSHIRE ICB - 15C)" userId="18fe181a-d8ed-4778-898c-3f06e3a996c1" providerId="ADAL" clId="{F7054BBF-BE8C-4C51-B527-971C418A9851}" dt="2024-04-12T21:29:46.755" v="290" actId="26606"/>
          <ac:spMkLst>
            <pc:docMk/>
            <pc:sldMk cId="44297208" sldId="284"/>
            <ac:spMk id="18" creationId="{809AD047-D7F5-4333-8BE5-9B0BEB4D9CE8}"/>
          </ac:spMkLst>
        </pc:spChg>
        <pc:spChg chg="add">
          <ac:chgData name="MAGNUS, Kerri (NHS BRISTOL, NORTH SOMERSET AND SOUTH GLOUCESTERSHIRE ICB - 15C)" userId="18fe181a-d8ed-4778-898c-3f06e3a996c1" providerId="ADAL" clId="{F7054BBF-BE8C-4C51-B527-971C418A9851}" dt="2024-04-12T21:29:46.755" v="290" actId="26606"/>
          <ac:spMkLst>
            <pc:docMk/>
            <pc:sldMk cId="44297208" sldId="284"/>
            <ac:spMk id="23" creationId="{777A147A-9ED8-46B4-8660-1B3C2AA880B5}"/>
          </ac:spMkLst>
        </pc:spChg>
        <pc:spChg chg="add">
          <ac:chgData name="MAGNUS, Kerri (NHS BRISTOL, NORTH SOMERSET AND SOUTH GLOUCESTERSHIRE ICB - 15C)" userId="18fe181a-d8ed-4778-898c-3f06e3a996c1" providerId="ADAL" clId="{F7054BBF-BE8C-4C51-B527-971C418A9851}" dt="2024-04-12T21:29:46.755" v="290" actId="26606"/>
          <ac:spMkLst>
            <pc:docMk/>
            <pc:sldMk cId="44297208" sldId="284"/>
            <ac:spMk id="25" creationId="{5D6C15A0-C087-4593-8414-2B4EC1CDC3DE}"/>
          </ac:spMkLst>
        </pc:spChg>
      </pc:sldChg>
      <pc:sldChg chg="addSp delSp modSp mod">
        <pc:chgData name="MAGNUS, Kerri (NHS BRISTOL, NORTH SOMERSET AND SOUTH GLOUCESTERSHIRE ICB - 15C)" userId="18fe181a-d8ed-4778-898c-3f06e3a996c1" providerId="ADAL" clId="{F7054BBF-BE8C-4C51-B527-971C418A9851}" dt="2024-04-12T21:29:13.968" v="284" actId="5793"/>
        <pc:sldMkLst>
          <pc:docMk/>
          <pc:sldMk cId="612497781" sldId="286"/>
        </pc:sldMkLst>
        <pc:spChg chg="mod">
          <ac:chgData name="MAGNUS, Kerri (NHS BRISTOL, NORTH SOMERSET AND SOUTH GLOUCESTERSHIRE ICB - 15C)" userId="18fe181a-d8ed-4778-898c-3f06e3a996c1" providerId="ADAL" clId="{F7054BBF-BE8C-4C51-B527-971C418A9851}" dt="2024-04-12T21:27:12.643" v="210" actId="26606"/>
          <ac:spMkLst>
            <pc:docMk/>
            <pc:sldMk cId="612497781" sldId="286"/>
            <ac:spMk id="2" creationId="{3228C895-E787-8AAB-B3A5-1FE293004365}"/>
          </ac:spMkLst>
        </pc:spChg>
        <pc:spChg chg="mod">
          <ac:chgData name="MAGNUS, Kerri (NHS BRISTOL, NORTH SOMERSET AND SOUTH GLOUCESTERSHIRE ICB - 15C)" userId="18fe181a-d8ed-4778-898c-3f06e3a996c1" providerId="ADAL" clId="{F7054BBF-BE8C-4C51-B527-971C418A9851}" dt="2024-04-12T21:29:13.968" v="284" actId="5793"/>
          <ac:spMkLst>
            <pc:docMk/>
            <pc:sldMk cId="612497781" sldId="286"/>
            <ac:spMk id="3" creationId="{06AD04CF-A486-DA26-B3AE-BAAA08939E63}"/>
          </ac:spMkLst>
        </pc:spChg>
        <pc:spChg chg="del">
          <ac:chgData name="MAGNUS, Kerri (NHS BRISTOL, NORTH SOMERSET AND SOUTH GLOUCESTERSHIRE ICB - 15C)" userId="18fe181a-d8ed-4778-898c-3f06e3a996c1" providerId="ADAL" clId="{F7054BBF-BE8C-4C51-B527-971C418A9851}" dt="2024-04-12T21:27:12.643" v="210" actId="26606"/>
          <ac:spMkLst>
            <pc:docMk/>
            <pc:sldMk cId="612497781" sldId="286"/>
            <ac:spMk id="8" creationId="{100EDD19-6802-4EC3-95CE-CFFAB042CFD6}"/>
          </ac:spMkLst>
        </pc:spChg>
        <pc:spChg chg="del">
          <ac:chgData name="MAGNUS, Kerri (NHS BRISTOL, NORTH SOMERSET AND SOUTH GLOUCESTERSHIRE ICB - 15C)" userId="18fe181a-d8ed-4778-898c-3f06e3a996c1" providerId="ADAL" clId="{F7054BBF-BE8C-4C51-B527-971C418A9851}" dt="2024-04-12T21:27:12.643" v="210" actId="26606"/>
          <ac:spMkLst>
            <pc:docMk/>
            <pc:sldMk cId="612497781" sldId="286"/>
            <ac:spMk id="10" creationId="{DB17E863-922E-4C26-BD64-E8FD41D28661}"/>
          </ac:spMkLst>
        </pc:spChg>
        <pc:spChg chg="add">
          <ac:chgData name="MAGNUS, Kerri (NHS BRISTOL, NORTH SOMERSET AND SOUTH GLOUCESTERSHIRE ICB - 15C)" userId="18fe181a-d8ed-4778-898c-3f06e3a996c1" providerId="ADAL" clId="{F7054BBF-BE8C-4C51-B527-971C418A9851}" dt="2024-04-12T21:27:12.643" v="210" actId="26606"/>
          <ac:spMkLst>
            <pc:docMk/>
            <pc:sldMk cId="612497781" sldId="286"/>
            <ac:spMk id="15" creationId="{777A147A-9ED8-46B4-8660-1B3C2AA880B5}"/>
          </ac:spMkLst>
        </pc:spChg>
        <pc:spChg chg="add">
          <ac:chgData name="MAGNUS, Kerri (NHS BRISTOL, NORTH SOMERSET AND SOUTH GLOUCESTERSHIRE ICB - 15C)" userId="18fe181a-d8ed-4778-898c-3f06e3a996c1" providerId="ADAL" clId="{F7054BBF-BE8C-4C51-B527-971C418A9851}" dt="2024-04-12T21:27:12.643" v="210" actId="26606"/>
          <ac:spMkLst>
            <pc:docMk/>
            <pc:sldMk cId="612497781" sldId="286"/>
            <ac:spMk id="17" creationId="{5D6C15A0-C087-4593-8414-2B4EC1CDC3DE}"/>
          </ac:spMkLst>
        </pc:spChg>
      </pc:sldChg>
      <pc:sldChg chg="addSp delSp modSp del mod setBg setClrOvrMap">
        <pc:chgData name="MAGNUS, Kerri (NHS BRISTOL, NORTH SOMERSET AND SOUTH GLOUCESTERSHIRE ICB - 15C)" userId="18fe181a-d8ed-4778-898c-3f06e3a996c1" providerId="ADAL" clId="{F7054BBF-BE8C-4C51-B527-971C418A9851}" dt="2024-04-16T09:22:43.280" v="296" actId="2696"/>
        <pc:sldMkLst>
          <pc:docMk/>
          <pc:sldMk cId="1130453411" sldId="288"/>
        </pc:sldMkLst>
        <pc:spChg chg="del mod">
          <ac:chgData name="MAGNUS, Kerri (NHS BRISTOL, NORTH SOMERSET AND SOUTH GLOUCESTERSHIRE ICB - 15C)" userId="18fe181a-d8ed-4778-898c-3f06e3a996c1" providerId="ADAL" clId="{F7054BBF-BE8C-4C51-B527-971C418A9851}" dt="2024-04-12T21:22:19.728" v="193" actId="21"/>
          <ac:spMkLst>
            <pc:docMk/>
            <pc:sldMk cId="1130453411" sldId="288"/>
            <ac:spMk id="2" creationId="{35B7336F-8AFF-7259-4BE8-F1FC92B483ED}"/>
          </ac:spMkLst>
        </pc:spChg>
        <pc:spChg chg="del">
          <ac:chgData name="MAGNUS, Kerri (NHS BRISTOL, NORTH SOMERSET AND SOUTH GLOUCESTERSHIRE ICB - 15C)" userId="18fe181a-d8ed-4778-898c-3f06e3a996c1" providerId="ADAL" clId="{F7054BBF-BE8C-4C51-B527-971C418A9851}" dt="2024-04-12T21:22:13.508" v="192" actId="26606"/>
          <ac:spMkLst>
            <pc:docMk/>
            <pc:sldMk cId="1130453411" sldId="288"/>
            <ac:spMk id="9" creationId="{2E442304-DDBD-4F7B-8017-36BCC863FB40}"/>
          </ac:spMkLst>
        </pc:spChg>
        <pc:spChg chg="del">
          <ac:chgData name="MAGNUS, Kerri (NHS BRISTOL, NORTH SOMERSET AND SOUTH GLOUCESTERSHIRE ICB - 15C)" userId="18fe181a-d8ed-4778-898c-3f06e3a996c1" providerId="ADAL" clId="{F7054BBF-BE8C-4C51-B527-971C418A9851}" dt="2024-04-12T21:22:13.508" v="192" actId="26606"/>
          <ac:spMkLst>
            <pc:docMk/>
            <pc:sldMk cId="1130453411" sldId="288"/>
            <ac:spMk id="11" creationId="{5E107275-3853-46FD-A241-DE4355A42675}"/>
          </ac:spMkLst>
        </pc:spChg>
        <pc:graphicFrameChg chg="mod modGraphic">
          <ac:chgData name="MAGNUS, Kerri (NHS BRISTOL, NORTH SOMERSET AND SOUTH GLOUCESTERSHIRE ICB - 15C)" userId="18fe181a-d8ed-4778-898c-3f06e3a996c1" providerId="ADAL" clId="{F7054BBF-BE8C-4C51-B527-971C418A9851}" dt="2024-04-12T21:22:24.924" v="194" actId="14100"/>
          <ac:graphicFrameMkLst>
            <pc:docMk/>
            <pc:sldMk cId="1130453411" sldId="288"/>
            <ac:graphicFrameMk id="5" creationId="{BF5C7B39-9D61-2A0A-5CDE-D6AE60AC3556}"/>
          </ac:graphicFrameMkLst>
        </pc:graphicFrameChg>
        <pc:picChg chg="add mod ord">
          <ac:chgData name="MAGNUS, Kerri (NHS BRISTOL, NORTH SOMERSET AND SOUTH GLOUCESTERSHIRE ICB - 15C)" userId="18fe181a-d8ed-4778-898c-3f06e3a996c1" providerId="ADAL" clId="{F7054BBF-BE8C-4C51-B527-971C418A9851}" dt="2024-04-12T21:22:13.508" v="192" actId="26606"/>
          <ac:picMkLst>
            <pc:docMk/>
            <pc:sldMk cId="1130453411" sldId="288"/>
            <ac:picMk id="3" creationId="{7190C6A6-C84E-D72A-52C4-6D0C0341449E}"/>
          </ac:picMkLst>
        </pc:picChg>
      </pc:sldChg>
      <pc:sldChg chg="addSp delSp modSp mod">
        <pc:chgData name="MAGNUS, Kerri (NHS BRISTOL, NORTH SOMERSET AND SOUTH GLOUCESTERSHIRE ICB - 15C)" userId="18fe181a-d8ed-4778-898c-3f06e3a996c1" providerId="ADAL" clId="{F7054BBF-BE8C-4C51-B527-971C418A9851}" dt="2024-04-12T21:30:07.954" v="293" actId="26606"/>
        <pc:sldMkLst>
          <pc:docMk/>
          <pc:sldMk cId="1353295650" sldId="289"/>
        </pc:sldMkLst>
        <pc:spChg chg="mod">
          <ac:chgData name="MAGNUS, Kerri (NHS BRISTOL, NORTH SOMERSET AND SOUTH GLOUCESTERSHIRE ICB - 15C)" userId="18fe181a-d8ed-4778-898c-3f06e3a996c1" providerId="ADAL" clId="{F7054BBF-BE8C-4C51-B527-971C418A9851}" dt="2024-04-12T21:30:07.954" v="293" actId="26606"/>
          <ac:spMkLst>
            <pc:docMk/>
            <pc:sldMk cId="1353295650" sldId="289"/>
            <ac:spMk id="2" creationId="{CF220070-F93E-77A4-761F-8825727F1A1F}"/>
          </ac:spMkLst>
        </pc:spChg>
        <pc:spChg chg="del">
          <ac:chgData name="MAGNUS, Kerri (NHS BRISTOL, NORTH SOMERSET AND SOUTH GLOUCESTERSHIRE ICB - 15C)" userId="18fe181a-d8ed-4778-898c-3f06e3a996c1" providerId="ADAL" clId="{F7054BBF-BE8C-4C51-B527-971C418A9851}" dt="2024-04-12T21:30:07.954" v="293" actId="26606"/>
          <ac:spMkLst>
            <pc:docMk/>
            <pc:sldMk cId="1353295650" sldId="289"/>
            <ac:spMk id="8" creationId="{C2554CA6-288E-4202-BC52-2E5A8F0C0AED}"/>
          </ac:spMkLst>
        </pc:spChg>
        <pc:spChg chg="del">
          <ac:chgData name="MAGNUS, Kerri (NHS BRISTOL, NORTH SOMERSET AND SOUTH GLOUCESTERSHIRE ICB - 15C)" userId="18fe181a-d8ed-4778-898c-3f06e3a996c1" providerId="ADAL" clId="{F7054BBF-BE8C-4C51-B527-971C418A9851}" dt="2024-04-12T21:30:07.954" v="293" actId="26606"/>
          <ac:spMkLst>
            <pc:docMk/>
            <pc:sldMk cId="1353295650" sldId="289"/>
            <ac:spMk id="10" creationId="{B10BB131-AC8E-4A8E-A5D1-36260F720C3B}"/>
          </ac:spMkLst>
        </pc:spChg>
        <pc:spChg chg="del">
          <ac:chgData name="MAGNUS, Kerri (NHS BRISTOL, NORTH SOMERSET AND SOUTH GLOUCESTERSHIRE ICB - 15C)" userId="18fe181a-d8ed-4778-898c-3f06e3a996c1" providerId="ADAL" clId="{F7054BBF-BE8C-4C51-B527-971C418A9851}" dt="2024-04-12T21:30:07.954" v="293" actId="26606"/>
          <ac:spMkLst>
            <pc:docMk/>
            <pc:sldMk cId="1353295650" sldId="289"/>
            <ac:spMk id="12" creationId="{5B7778FC-632E-4DCA-A7CB-0D7731CCF970}"/>
          </ac:spMkLst>
        </pc:spChg>
        <pc:spChg chg="mod">
          <ac:chgData name="MAGNUS, Kerri (NHS BRISTOL, NORTH SOMERSET AND SOUTH GLOUCESTERSHIRE ICB - 15C)" userId="18fe181a-d8ed-4778-898c-3f06e3a996c1" providerId="ADAL" clId="{F7054BBF-BE8C-4C51-B527-971C418A9851}" dt="2024-04-12T21:30:07.954" v="293" actId="26606"/>
          <ac:spMkLst>
            <pc:docMk/>
            <pc:sldMk cId="1353295650" sldId="289"/>
            <ac:spMk id="13" creationId="{1AA7BCF9-6755-1427-D4F1-0656DCEA7B76}"/>
          </ac:spMkLst>
        </pc:spChg>
        <pc:spChg chg="del">
          <ac:chgData name="MAGNUS, Kerri (NHS BRISTOL, NORTH SOMERSET AND SOUTH GLOUCESTERSHIRE ICB - 15C)" userId="18fe181a-d8ed-4778-898c-3f06e3a996c1" providerId="ADAL" clId="{F7054BBF-BE8C-4C51-B527-971C418A9851}" dt="2024-04-12T21:30:07.954" v="293" actId="26606"/>
          <ac:spMkLst>
            <pc:docMk/>
            <pc:sldMk cId="1353295650" sldId="289"/>
            <ac:spMk id="14" creationId="{FA23A907-97FB-4A8F-880A-DD77401C4296}"/>
          </ac:spMkLst>
        </pc:spChg>
        <pc:spChg chg="add">
          <ac:chgData name="MAGNUS, Kerri (NHS BRISTOL, NORTH SOMERSET AND SOUTH GLOUCESTERSHIRE ICB - 15C)" userId="18fe181a-d8ed-4778-898c-3f06e3a996c1" providerId="ADAL" clId="{F7054BBF-BE8C-4C51-B527-971C418A9851}" dt="2024-04-12T21:30:07.954" v="293" actId="26606"/>
          <ac:spMkLst>
            <pc:docMk/>
            <pc:sldMk cId="1353295650" sldId="289"/>
            <ac:spMk id="19" creationId="{777A147A-9ED8-46B4-8660-1B3C2AA880B5}"/>
          </ac:spMkLst>
        </pc:spChg>
        <pc:spChg chg="add">
          <ac:chgData name="MAGNUS, Kerri (NHS BRISTOL, NORTH SOMERSET AND SOUTH GLOUCESTERSHIRE ICB - 15C)" userId="18fe181a-d8ed-4778-898c-3f06e3a996c1" providerId="ADAL" clId="{F7054BBF-BE8C-4C51-B527-971C418A9851}" dt="2024-04-12T21:30:07.954" v="293" actId="26606"/>
          <ac:spMkLst>
            <pc:docMk/>
            <pc:sldMk cId="1353295650" sldId="289"/>
            <ac:spMk id="21" creationId="{5D6C15A0-C087-4593-8414-2B4EC1CDC3DE}"/>
          </ac:spMkLst>
        </pc:spChg>
      </pc:sldChg>
      <pc:sldChg chg="modSp mod ord">
        <pc:chgData name="MAGNUS, Kerri (NHS BRISTOL, NORTH SOMERSET AND SOUTH GLOUCESTERSHIRE ICB - 15C)" userId="18fe181a-d8ed-4778-898c-3f06e3a996c1" providerId="ADAL" clId="{F7054BBF-BE8C-4C51-B527-971C418A9851}" dt="2024-04-16T09:34:26.180" v="763"/>
        <pc:sldMkLst>
          <pc:docMk/>
          <pc:sldMk cId="3788396551" sldId="290"/>
        </pc:sldMkLst>
        <pc:graphicFrameChg chg="mod">
          <ac:chgData name="MAGNUS, Kerri (NHS BRISTOL, NORTH SOMERSET AND SOUTH GLOUCESTERSHIRE ICB - 15C)" userId="18fe181a-d8ed-4778-898c-3f06e3a996c1" providerId="ADAL" clId="{F7054BBF-BE8C-4C51-B527-971C418A9851}" dt="2024-04-12T21:20:16.347" v="186" actId="1076"/>
          <ac:graphicFrameMkLst>
            <pc:docMk/>
            <pc:sldMk cId="3788396551" sldId="290"/>
            <ac:graphicFrameMk id="5" creationId="{4C4932A3-0138-E689-290F-6F10963AE45E}"/>
          </ac:graphicFrameMkLst>
        </pc:graphicFrameChg>
      </pc:sldChg>
      <pc:sldChg chg="ord">
        <pc:chgData name="MAGNUS, Kerri (NHS BRISTOL, NORTH SOMERSET AND SOUTH GLOUCESTERSHIRE ICB - 15C)" userId="18fe181a-d8ed-4778-898c-3f06e3a996c1" providerId="ADAL" clId="{F7054BBF-BE8C-4C51-B527-971C418A9851}" dt="2024-04-16T09:34:23.506" v="761"/>
        <pc:sldMkLst>
          <pc:docMk/>
          <pc:sldMk cId="177499552" sldId="291"/>
        </pc:sldMkLst>
      </pc:sldChg>
      <pc:sldChg chg="ord">
        <pc:chgData name="MAGNUS, Kerri (NHS BRISTOL, NORTH SOMERSET AND SOUTH GLOUCESTERSHIRE ICB - 15C)" userId="18fe181a-d8ed-4778-898c-3f06e3a996c1" providerId="ADAL" clId="{F7054BBF-BE8C-4C51-B527-971C418A9851}" dt="2024-04-12T21:29:53.991" v="292"/>
        <pc:sldMkLst>
          <pc:docMk/>
          <pc:sldMk cId="1578754774" sldId="292"/>
        </pc:sldMkLst>
      </pc:sldChg>
      <pc:sldChg chg="addSp delSp modSp add mod">
        <pc:chgData name="MAGNUS, Kerri (NHS BRISTOL, NORTH SOMERSET AND SOUTH GLOUCESTERSHIRE ICB - 15C)" userId="18fe181a-d8ed-4778-898c-3f06e3a996c1" providerId="ADAL" clId="{F7054BBF-BE8C-4C51-B527-971C418A9851}" dt="2024-04-16T09:24:31.686" v="322" actId="1076"/>
        <pc:sldMkLst>
          <pc:docMk/>
          <pc:sldMk cId="4115474833" sldId="293"/>
        </pc:sldMkLst>
        <pc:spChg chg="mod">
          <ac:chgData name="MAGNUS, Kerri (NHS BRISTOL, NORTH SOMERSET AND SOUTH GLOUCESTERSHIRE ICB - 15C)" userId="18fe181a-d8ed-4778-898c-3f06e3a996c1" providerId="ADAL" clId="{F7054BBF-BE8C-4C51-B527-971C418A9851}" dt="2024-04-16T09:23:53.363" v="319" actId="20577"/>
          <ac:spMkLst>
            <pc:docMk/>
            <pc:sldMk cId="4115474833" sldId="293"/>
            <ac:spMk id="2" creationId="{E1C905B0-B7D6-4BF3-81EA-1B3ADA2C95BF}"/>
          </ac:spMkLst>
        </pc:spChg>
        <pc:spChg chg="del mod">
          <ac:chgData name="MAGNUS, Kerri (NHS BRISTOL, NORTH SOMERSET AND SOUTH GLOUCESTERSHIRE ICB - 15C)" userId="18fe181a-d8ed-4778-898c-3f06e3a996c1" providerId="ADAL" clId="{F7054BBF-BE8C-4C51-B527-971C418A9851}" dt="2024-04-16T09:24:21.663" v="321"/>
          <ac:spMkLst>
            <pc:docMk/>
            <pc:sldMk cId="4115474833" sldId="293"/>
            <ac:spMk id="18" creationId="{809AD047-D7F5-4333-8BE5-9B0BEB4D9CE8}"/>
          </ac:spMkLst>
        </pc:spChg>
        <pc:graphicFrameChg chg="add mod">
          <ac:chgData name="MAGNUS, Kerri (NHS BRISTOL, NORTH SOMERSET AND SOUTH GLOUCESTERSHIRE ICB - 15C)" userId="18fe181a-d8ed-4778-898c-3f06e3a996c1" providerId="ADAL" clId="{F7054BBF-BE8C-4C51-B527-971C418A9851}" dt="2024-04-16T09:24:31.686" v="322" actId="1076"/>
          <ac:graphicFrameMkLst>
            <pc:docMk/>
            <pc:sldMk cId="4115474833" sldId="293"/>
            <ac:graphicFrameMk id="3" creationId="{83E4EE92-C857-2EB2-9FFB-90AC0FF204AC}"/>
          </ac:graphicFrameMkLst>
        </pc:graphicFrameChg>
      </pc:sldChg>
      <pc:sldChg chg="addSp delSp modSp add mod">
        <pc:chgData name="MAGNUS, Kerri (NHS BRISTOL, NORTH SOMERSET AND SOUTH GLOUCESTERSHIRE ICB - 15C)" userId="18fe181a-d8ed-4778-898c-3f06e3a996c1" providerId="ADAL" clId="{F7054BBF-BE8C-4C51-B527-971C418A9851}" dt="2024-04-16T09:29:22.800" v="372" actId="255"/>
        <pc:sldMkLst>
          <pc:docMk/>
          <pc:sldMk cId="436184055" sldId="294"/>
        </pc:sldMkLst>
        <pc:spChg chg="mod">
          <ac:chgData name="MAGNUS, Kerri (NHS BRISTOL, NORTH SOMERSET AND SOUTH GLOUCESTERSHIRE ICB - 15C)" userId="18fe181a-d8ed-4778-898c-3f06e3a996c1" providerId="ADAL" clId="{F7054BBF-BE8C-4C51-B527-971C418A9851}" dt="2024-04-16T09:29:22.800" v="372" actId="255"/>
          <ac:spMkLst>
            <pc:docMk/>
            <pc:sldMk cId="436184055" sldId="294"/>
            <ac:spMk id="2" creationId="{E1C905B0-B7D6-4BF3-81EA-1B3ADA2C95BF}"/>
          </ac:spMkLst>
        </pc:spChg>
        <pc:spChg chg="add mod">
          <ac:chgData name="MAGNUS, Kerri (NHS BRISTOL, NORTH SOMERSET AND SOUTH GLOUCESTERSHIRE ICB - 15C)" userId="18fe181a-d8ed-4778-898c-3f06e3a996c1" providerId="ADAL" clId="{F7054BBF-BE8C-4C51-B527-971C418A9851}" dt="2024-04-16T09:28:24.763" v="341" actId="255"/>
          <ac:spMkLst>
            <pc:docMk/>
            <pc:sldMk cId="436184055" sldId="294"/>
            <ac:spMk id="5" creationId="{C6F0D85F-8E89-182C-D178-904AD736C413}"/>
          </ac:spMkLst>
        </pc:spChg>
        <pc:graphicFrameChg chg="del">
          <ac:chgData name="MAGNUS, Kerri (NHS BRISTOL, NORTH SOMERSET AND SOUTH GLOUCESTERSHIRE ICB - 15C)" userId="18fe181a-d8ed-4778-898c-3f06e3a996c1" providerId="ADAL" clId="{F7054BBF-BE8C-4C51-B527-971C418A9851}" dt="2024-04-16T09:27:11.895" v="337" actId="21"/>
          <ac:graphicFrameMkLst>
            <pc:docMk/>
            <pc:sldMk cId="436184055" sldId="294"/>
            <ac:graphicFrameMk id="3" creationId="{83E4EE92-C857-2EB2-9FFB-90AC0FF204AC}"/>
          </ac:graphicFrameMkLst>
        </pc:graphicFrameChg>
        <pc:graphicFrameChg chg="add del mod">
          <ac:chgData name="MAGNUS, Kerri (NHS BRISTOL, NORTH SOMERSET AND SOUTH GLOUCESTERSHIRE ICB - 15C)" userId="18fe181a-d8ed-4778-898c-3f06e3a996c1" providerId="ADAL" clId="{F7054BBF-BE8C-4C51-B527-971C418A9851}" dt="2024-04-16T09:28:57.953" v="343" actId="21"/>
          <ac:graphicFrameMkLst>
            <pc:docMk/>
            <pc:sldMk cId="436184055" sldId="294"/>
            <ac:graphicFrameMk id="6" creationId="{05AC1684-ED0D-8FFB-C6D2-4AF48875859B}"/>
          </ac:graphicFrameMkLst>
        </pc:graphicFrameChg>
      </pc:sldChg>
      <pc:sldChg chg="modSp add mod ord">
        <pc:chgData name="MAGNUS, Kerri (NHS BRISTOL, NORTH SOMERSET AND SOUTH GLOUCESTERSHIRE ICB - 15C)" userId="18fe181a-d8ed-4778-898c-3f06e3a996c1" providerId="ADAL" clId="{F7054BBF-BE8C-4C51-B527-971C418A9851}" dt="2024-04-16T09:34:14.808" v="759" actId="255"/>
        <pc:sldMkLst>
          <pc:docMk/>
          <pc:sldMk cId="248424080" sldId="295"/>
        </pc:sldMkLst>
        <pc:spChg chg="mod">
          <ac:chgData name="MAGNUS, Kerri (NHS BRISTOL, NORTH SOMERSET AND SOUTH GLOUCESTERSHIRE ICB - 15C)" userId="18fe181a-d8ed-4778-898c-3f06e3a996c1" providerId="ADAL" clId="{F7054BBF-BE8C-4C51-B527-971C418A9851}" dt="2024-04-16T09:34:14.808" v="759" actId="255"/>
          <ac:spMkLst>
            <pc:docMk/>
            <pc:sldMk cId="248424080" sldId="295"/>
            <ac:spMk id="2" creationId="{E1C905B0-B7D6-4BF3-81EA-1B3ADA2C95BF}"/>
          </ac:spMkLst>
        </pc:spChg>
        <pc:spChg chg="mod">
          <ac:chgData name="MAGNUS, Kerri (NHS BRISTOL, NORTH SOMERSET AND SOUTH GLOUCESTERSHIRE ICB - 15C)" userId="18fe181a-d8ed-4778-898c-3f06e3a996c1" providerId="ADAL" clId="{F7054BBF-BE8C-4C51-B527-971C418A9851}" dt="2024-04-16T09:34:07.223" v="758" actId="5793"/>
          <ac:spMkLst>
            <pc:docMk/>
            <pc:sldMk cId="248424080" sldId="295"/>
            <ac:spMk id="5" creationId="{C6F0D85F-8E89-182C-D178-904AD736C413}"/>
          </ac:spMkLst>
        </pc:spChg>
      </pc:sldChg>
    </pc:docChg>
  </pc:docChgLst>
</pc:chgInfo>
</file>

<file path=ppt/diagrams/_rels/data1.xml.rels><?xml version="1.0" encoding="UTF-8" standalone="yes"?>
<Relationships xmlns="http://schemas.openxmlformats.org/package/2006/relationships"><Relationship Id="rId1" Type="http://schemas.openxmlformats.org/officeDocument/2006/relationships/hyperlink" Target="Digital%20Induction%20and%20Learning%20Opportunities%20for%20BNSSG%20Primary%20Care%20Workforce%20(clarity.co.uk)" TargetMode="External"/></Relationships>
</file>

<file path=ppt/diagrams/_rels/data2.xml.rels><?xml version="1.0" encoding="UTF-8" standalone="yes"?>
<Relationships xmlns="http://schemas.openxmlformats.org/package/2006/relationships"><Relationship Id="rId1" Type="http://schemas.openxmlformats.org/officeDocument/2006/relationships/hyperlink" Target="mailto:RadiologyNonMedReferrers@uhbw.nhs.uk"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Digital%20Induction%20and%20Learning%20Opportunities%20for%20BNSSG%20Primary%20Care%20Workforce%20(clarity.co.uk)"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mailto:RadiologyNonMedReferrers@uhbw.nhs.uk"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EC21FA-A04A-49B5-B699-CA933316C9D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F5875D27-A46D-4FDC-B723-A533EDDE6D28}">
      <dgm:prSet phldrT="[Text]"/>
      <dgm:spPr/>
      <dgm:t>
        <a:bodyPr/>
        <a:lstStyle/>
        <a:p>
          <a:r>
            <a:rPr lang="en-GB" dirty="0"/>
            <a:t>1</a:t>
          </a:r>
        </a:p>
      </dgm:t>
    </dgm:pt>
    <dgm:pt modelId="{BF1C8FDB-B9BE-49DE-AEF4-B3704721262F}" type="parTrans" cxnId="{EFA7550A-6B70-45B0-9DD4-7CA4C95CEBC0}">
      <dgm:prSet/>
      <dgm:spPr/>
      <dgm:t>
        <a:bodyPr/>
        <a:lstStyle/>
        <a:p>
          <a:endParaRPr lang="en-GB"/>
        </a:p>
      </dgm:t>
    </dgm:pt>
    <dgm:pt modelId="{F7E4A01E-1FD5-4A04-AFE1-BA8694ACEF75}" type="sibTrans" cxnId="{EFA7550A-6B70-45B0-9DD4-7CA4C95CEBC0}">
      <dgm:prSet/>
      <dgm:spPr/>
      <dgm:t>
        <a:bodyPr/>
        <a:lstStyle/>
        <a:p>
          <a:endParaRPr lang="en-GB"/>
        </a:p>
      </dgm:t>
    </dgm:pt>
    <dgm:pt modelId="{053FEB9D-13FA-4798-B0F2-76D70527C86A}">
      <dgm:prSet phldrT="[Text]" custT="1"/>
      <dgm:spPr/>
      <dgm:t>
        <a:bodyPr/>
        <a:lstStyle/>
        <a:p>
          <a:endParaRPr lang="en-GB" sz="1900" dirty="0">
            <a:latin typeface="Aptos" panose="020B0004020202020204" pitchFamily="34" charset="0"/>
          </a:endParaRPr>
        </a:p>
      </dgm:t>
    </dgm:pt>
    <dgm:pt modelId="{7EB1FCBB-D974-468E-8D88-8A171284C136}" type="parTrans" cxnId="{2FE561AE-CEE6-447F-A17A-5CF51E4A4BD6}">
      <dgm:prSet/>
      <dgm:spPr/>
      <dgm:t>
        <a:bodyPr/>
        <a:lstStyle/>
        <a:p>
          <a:endParaRPr lang="en-GB"/>
        </a:p>
      </dgm:t>
    </dgm:pt>
    <dgm:pt modelId="{B58C6B1C-BD51-4568-9010-2A0E18803BE5}" type="sibTrans" cxnId="{2FE561AE-CEE6-447F-A17A-5CF51E4A4BD6}">
      <dgm:prSet/>
      <dgm:spPr/>
      <dgm:t>
        <a:bodyPr/>
        <a:lstStyle/>
        <a:p>
          <a:endParaRPr lang="en-GB"/>
        </a:p>
      </dgm:t>
    </dgm:pt>
    <dgm:pt modelId="{53A0490A-8A1F-4E1D-AC30-8BD21977899F}">
      <dgm:prSet phldrT="[Text]"/>
      <dgm:spPr/>
      <dgm:t>
        <a:bodyPr/>
        <a:lstStyle/>
        <a:p>
          <a:r>
            <a:rPr lang="en-GB" dirty="0"/>
            <a:t>2</a:t>
          </a:r>
        </a:p>
      </dgm:t>
    </dgm:pt>
    <dgm:pt modelId="{2AEB51DC-0922-442C-90DE-C1B1986E3C12}" type="parTrans" cxnId="{9875C839-DFBF-425F-81D7-9864319E707D}">
      <dgm:prSet/>
      <dgm:spPr/>
      <dgm:t>
        <a:bodyPr/>
        <a:lstStyle/>
        <a:p>
          <a:endParaRPr lang="en-GB"/>
        </a:p>
      </dgm:t>
    </dgm:pt>
    <dgm:pt modelId="{2BA9110D-F1FB-4909-9CC2-23AB1DB5D2C4}" type="sibTrans" cxnId="{9875C839-DFBF-425F-81D7-9864319E707D}">
      <dgm:prSet/>
      <dgm:spPr/>
      <dgm:t>
        <a:bodyPr/>
        <a:lstStyle/>
        <a:p>
          <a:endParaRPr lang="en-GB"/>
        </a:p>
      </dgm:t>
    </dgm:pt>
    <dgm:pt modelId="{1B943CA2-37BD-41E0-9373-C486B83047F8}">
      <dgm:prSet phldrT="[Text]" custT="1"/>
      <dgm:spPr/>
      <dgm:t>
        <a:bodyPr/>
        <a:lstStyle/>
        <a:p>
          <a:endParaRPr lang="en-GB" sz="1900" dirty="0">
            <a:latin typeface="Aptos" panose="020B0004020202020204" pitchFamily="34" charset="0"/>
          </a:endParaRPr>
        </a:p>
      </dgm:t>
    </dgm:pt>
    <dgm:pt modelId="{40E70492-5B7F-439A-BC6A-7F5BE3D31329}" type="parTrans" cxnId="{4B2D5887-AACB-4334-B1B9-ACB72B102720}">
      <dgm:prSet/>
      <dgm:spPr/>
      <dgm:t>
        <a:bodyPr/>
        <a:lstStyle/>
        <a:p>
          <a:endParaRPr lang="en-GB"/>
        </a:p>
      </dgm:t>
    </dgm:pt>
    <dgm:pt modelId="{61E53C1F-0A2A-4B35-AB81-8C8F37688959}" type="sibTrans" cxnId="{4B2D5887-AACB-4334-B1B9-ACB72B102720}">
      <dgm:prSet/>
      <dgm:spPr/>
      <dgm:t>
        <a:bodyPr/>
        <a:lstStyle/>
        <a:p>
          <a:endParaRPr lang="en-GB"/>
        </a:p>
      </dgm:t>
    </dgm:pt>
    <dgm:pt modelId="{39319192-86A6-4F8E-B1F9-87EBEC5069E5}">
      <dgm:prSet phldrT="[Text]"/>
      <dgm:spPr/>
      <dgm:t>
        <a:bodyPr/>
        <a:lstStyle/>
        <a:p>
          <a:r>
            <a:rPr lang="en-GB" dirty="0"/>
            <a:t>3</a:t>
          </a:r>
        </a:p>
      </dgm:t>
    </dgm:pt>
    <dgm:pt modelId="{6B4B8CC1-4817-4576-902E-B0264B1AF12A}" type="parTrans" cxnId="{34E58A38-4096-4348-A99F-F4FEE9AAB173}">
      <dgm:prSet/>
      <dgm:spPr/>
      <dgm:t>
        <a:bodyPr/>
        <a:lstStyle/>
        <a:p>
          <a:endParaRPr lang="en-GB"/>
        </a:p>
      </dgm:t>
    </dgm:pt>
    <dgm:pt modelId="{EC43B8D1-990A-4DF1-8302-C8369706B983}" type="sibTrans" cxnId="{34E58A38-4096-4348-A99F-F4FEE9AAB173}">
      <dgm:prSet/>
      <dgm:spPr/>
      <dgm:t>
        <a:bodyPr/>
        <a:lstStyle/>
        <a:p>
          <a:endParaRPr lang="en-GB"/>
        </a:p>
      </dgm:t>
    </dgm:pt>
    <dgm:pt modelId="{67D0F82F-9164-4763-AC2A-12D83DCC6EC5}">
      <dgm:prSet phldrT="[Text]" custT="1"/>
      <dgm:spPr/>
      <dgm:t>
        <a:bodyPr/>
        <a:lstStyle/>
        <a:p>
          <a:r>
            <a:rPr lang="en-GB" sz="1900" dirty="0">
              <a:solidFill>
                <a:schemeClr val="tx1"/>
              </a:solidFill>
              <a:latin typeface="Aptos" panose="020B0004020202020204" pitchFamily="34" charset="0"/>
            </a:rPr>
            <a:t>Complete IRMER Training, MRI Safety Training (as appropriate) and ICE Training found on </a:t>
          </a:r>
          <a:r>
            <a:rPr lang="en-GB" sz="1900" dirty="0">
              <a:solidFill>
                <a:srgbClr val="0563C1"/>
              </a:solidFill>
              <a:latin typeface="Aptos" panose="020B0004020202020204" pitchFamily="34" charset="0"/>
              <a:hlinkClick xmlns:r="http://schemas.openxmlformats.org/officeDocument/2006/relationships" r:id="rId1">
                <a:extLst>
                  <a:ext uri="{A12FA001-AC4F-418D-AE19-62706E023703}">
                    <ahyp:hlinkClr xmlns:ahyp="http://schemas.microsoft.com/office/drawing/2018/hyperlinkcolor" val="tx"/>
                  </a:ext>
                </a:extLst>
              </a:hlinkClick>
            </a:rPr>
            <a:t>GP Teamnet or REMEDY</a:t>
          </a:r>
          <a:r>
            <a:rPr lang="en-GB" sz="1900" dirty="0">
              <a:solidFill>
                <a:schemeClr val="tx1"/>
              </a:solidFill>
              <a:latin typeface="Aptos" panose="020B0004020202020204" pitchFamily="34" charset="0"/>
              <a:hlinkClick xmlns:r="http://schemas.openxmlformats.org/officeDocument/2006/relationships" r:id="rId1">
                <a:extLst>
                  <a:ext uri="{A12FA001-AC4F-418D-AE19-62706E023703}">
                    <ahyp:hlinkClr xmlns:ahyp="http://schemas.microsoft.com/office/drawing/2018/hyperlinkcolor" val="tx"/>
                  </a:ext>
                </a:extLst>
              </a:hlinkClick>
            </a:rPr>
            <a:t> </a:t>
          </a:r>
          <a:endParaRPr lang="en-GB" sz="1900" dirty="0">
            <a:latin typeface="Aptos" panose="020B0004020202020204" pitchFamily="34" charset="0"/>
          </a:endParaRPr>
        </a:p>
      </dgm:t>
    </dgm:pt>
    <dgm:pt modelId="{F65B8525-F37E-4546-8709-9BAD867EBB33}" type="parTrans" cxnId="{8B8DC1EB-E4A4-48B4-8BAA-5B14E8C275F4}">
      <dgm:prSet/>
      <dgm:spPr/>
      <dgm:t>
        <a:bodyPr/>
        <a:lstStyle/>
        <a:p>
          <a:endParaRPr lang="en-GB"/>
        </a:p>
      </dgm:t>
    </dgm:pt>
    <dgm:pt modelId="{A3178F22-3C62-4862-8F0E-C0323114CA41}" type="sibTrans" cxnId="{8B8DC1EB-E4A4-48B4-8BAA-5B14E8C275F4}">
      <dgm:prSet/>
      <dgm:spPr/>
      <dgm:t>
        <a:bodyPr/>
        <a:lstStyle/>
        <a:p>
          <a:endParaRPr lang="en-GB"/>
        </a:p>
      </dgm:t>
    </dgm:pt>
    <dgm:pt modelId="{5BFFD806-D234-448A-A4DC-5BB96FF85BAF}">
      <dgm:prSet custT="1"/>
      <dgm:spPr/>
      <dgm:t>
        <a:bodyPr/>
        <a:lstStyle/>
        <a:p>
          <a:endParaRPr lang="en-GB" sz="1900" dirty="0">
            <a:latin typeface="Aptos" panose="020B0004020202020204" pitchFamily="34" charset="0"/>
          </a:endParaRPr>
        </a:p>
      </dgm:t>
    </dgm:pt>
    <dgm:pt modelId="{00458FA9-6DC8-4CA2-87C9-C5315EC2801E}" type="parTrans" cxnId="{ABA76AFB-B531-4477-BC5D-8C14FC14A7CF}">
      <dgm:prSet/>
      <dgm:spPr/>
      <dgm:t>
        <a:bodyPr/>
        <a:lstStyle/>
        <a:p>
          <a:endParaRPr lang="en-GB"/>
        </a:p>
      </dgm:t>
    </dgm:pt>
    <dgm:pt modelId="{DD104F28-1D72-4B18-A108-D27FA470CDBB}" type="sibTrans" cxnId="{ABA76AFB-B531-4477-BC5D-8C14FC14A7CF}">
      <dgm:prSet/>
      <dgm:spPr/>
      <dgm:t>
        <a:bodyPr/>
        <a:lstStyle/>
        <a:p>
          <a:endParaRPr lang="en-GB"/>
        </a:p>
      </dgm:t>
    </dgm:pt>
    <dgm:pt modelId="{EB12DF10-0854-485E-AE8E-40E8FE2D448C}">
      <dgm:prSet custT="1"/>
      <dgm:spPr/>
      <dgm:t>
        <a:bodyPr/>
        <a:lstStyle/>
        <a:p>
          <a:r>
            <a:rPr lang="en-GB" sz="1900" dirty="0">
              <a:latin typeface="Aptos" panose="020B0004020202020204" pitchFamily="34" charset="0"/>
            </a:rPr>
            <a:t>Ensure the NMRs IR(ME)R training is within the past 3 years in line with the 2017 IR(ME)R regulations and subsequent amendments.  </a:t>
          </a:r>
        </a:p>
      </dgm:t>
    </dgm:pt>
    <dgm:pt modelId="{20CF931C-1417-4EDD-B5F4-5C6B4ABF2927}" type="parTrans" cxnId="{0016936F-9DE2-49F3-B27E-62A4F97D548D}">
      <dgm:prSet/>
      <dgm:spPr/>
      <dgm:t>
        <a:bodyPr/>
        <a:lstStyle/>
        <a:p>
          <a:endParaRPr lang="en-GB"/>
        </a:p>
      </dgm:t>
    </dgm:pt>
    <dgm:pt modelId="{F78D70B7-C4CE-4E1A-BEC8-A8B5403C75AF}" type="sibTrans" cxnId="{0016936F-9DE2-49F3-B27E-62A4F97D548D}">
      <dgm:prSet/>
      <dgm:spPr/>
      <dgm:t>
        <a:bodyPr/>
        <a:lstStyle/>
        <a:p>
          <a:endParaRPr lang="en-GB"/>
        </a:p>
      </dgm:t>
    </dgm:pt>
    <dgm:pt modelId="{2D2C1E9E-23D8-4795-A316-C80ED4667B91}">
      <dgm:prSet custT="1"/>
      <dgm:spPr/>
      <dgm:t>
        <a:bodyPr/>
        <a:lstStyle/>
        <a:p>
          <a:r>
            <a:rPr lang="en-GB" sz="1900" dirty="0">
              <a:latin typeface="Aptos" panose="020B0004020202020204" pitchFamily="34" charset="0"/>
            </a:rPr>
            <a:t>Find the training dates on REMEDY and apply to attend if required.</a:t>
          </a:r>
        </a:p>
      </dgm:t>
    </dgm:pt>
    <dgm:pt modelId="{CA57E0C2-600A-44A1-BBC7-467CE3A9EBA1}" type="parTrans" cxnId="{4116508A-F495-4E06-B501-712B7CAC1153}">
      <dgm:prSet/>
      <dgm:spPr/>
      <dgm:t>
        <a:bodyPr/>
        <a:lstStyle/>
        <a:p>
          <a:endParaRPr lang="en-GB"/>
        </a:p>
      </dgm:t>
    </dgm:pt>
    <dgm:pt modelId="{F7079481-A281-4967-9C1A-8BD7B642F24D}" type="sibTrans" cxnId="{4116508A-F495-4E06-B501-712B7CAC1153}">
      <dgm:prSet/>
      <dgm:spPr/>
      <dgm:t>
        <a:bodyPr/>
        <a:lstStyle/>
        <a:p>
          <a:endParaRPr lang="en-GB"/>
        </a:p>
      </dgm:t>
    </dgm:pt>
    <dgm:pt modelId="{9F1CC586-B9C3-4E46-9E7C-E52CA17248DF}">
      <dgm:prSet custT="1"/>
      <dgm:spPr/>
      <dgm:t>
        <a:bodyPr/>
        <a:lstStyle/>
        <a:p>
          <a:r>
            <a:rPr lang="en-GB" sz="1900" dirty="0">
              <a:latin typeface="Aptos" panose="020B0004020202020204" pitchFamily="34" charset="0"/>
            </a:rPr>
            <a:t>If queries email: UHBW: RadiationProtectionTraining@uhbw.nhs.uk OR  NBT: nmr@nbt.nhs.uk</a:t>
          </a:r>
        </a:p>
      </dgm:t>
    </dgm:pt>
    <dgm:pt modelId="{6CBDE38B-544B-44CF-B684-12F288871528}" type="parTrans" cxnId="{01F6F49D-C291-4737-8F86-BACEAB7036B9}">
      <dgm:prSet/>
      <dgm:spPr/>
      <dgm:t>
        <a:bodyPr/>
        <a:lstStyle/>
        <a:p>
          <a:endParaRPr lang="en-GB"/>
        </a:p>
      </dgm:t>
    </dgm:pt>
    <dgm:pt modelId="{253F004D-80EA-48AF-B4B3-7A9D396FEE3C}" type="sibTrans" cxnId="{01F6F49D-C291-4737-8F86-BACEAB7036B9}">
      <dgm:prSet/>
      <dgm:spPr/>
      <dgm:t>
        <a:bodyPr/>
        <a:lstStyle/>
        <a:p>
          <a:endParaRPr lang="en-GB"/>
        </a:p>
      </dgm:t>
    </dgm:pt>
    <dgm:pt modelId="{9B0A3DD4-8179-4176-8D56-02EB42AD4D7A}">
      <dgm:prSet custT="1"/>
      <dgm:spPr/>
      <dgm:t>
        <a:bodyPr/>
        <a:lstStyle/>
        <a:p>
          <a:endParaRPr lang="en-GB" sz="1900" dirty="0">
            <a:latin typeface="Aptos" panose="020B0004020202020204" pitchFamily="34" charset="0"/>
          </a:endParaRPr>
        </a:p>
      </dgm:t>
    </dgm:pt>
    <dgm:pt modelId="{659725BF-7347-479B-B517-81E830395F63}" type="parTrans" cxnId="{F876B946-2607-4A0E-A48A-5679668C3E27}">
      <dgm:prSet/>
      <dgm:spPr/>
      <dgm:t>
        <a:bodyPr/>
        <a:lstStyle/>
        <a:p>
          <a:endParaRPr lang="en-GB"/>
        </a:p>
      </dgm:t>
    </dgm:pt>
    <dgm:pt modelId="{8D398BEB-8E28-4850-91E3-701D9E3DDBC0}" type="sibTrans" cxnId="{F876B946-2607-4A0E-A48A-5679668C3E27}">
      <dgm:prSet/>
      <dgm:spPr/>
      <dgm:t>
        <a:bodyPr/>
        <a:lstStyle/>
        <a:p>
          <a:endParaRPr lang="en-GB"/>
        </a:p>
      </dgm:t>
    </dgm:pt>
    <dgm:pt modelId="{C902503F-9CFE-493A-8D32-E55573372390}">
      <dgm:prSet custT="1"/>
      <dgm:spPr/>
      <dgm:t>
        <a:bodyPr/>
        <a:lstStyle/>
        <a:p>
          <a:r>
            <a:rPr lang="en-GB" sz="1900" dirty="0">
              <a:latin typeface="Aptos" panose="020B0004020202020204" pitchFamily="34" charset="0"/>
            </a:rPr>
            <a:t>Read the protocol to ensure individual NMRs meet the criteria and all parties are aware of their responsibilities and  professional entitlements.</a:t>
          </a:r>
        </a:p>
      </dgm:t>
    </dgm:pt>
    <dgm:pt modelId="{A4B77211-BEA2-466D-B0A9-D8CD04AC53AA}" type="parTrans" cxnId="{1A0751F8-1DEB-4064-B895-6D27B414A273}">
      <dgm:prSet/>
      <dgm:spPr/>
      <dgm:t>
        <a:bodyPr/>
        <a:lstStyle/>
        <a:p>
          <a:endParaRPr lang="en-GB"/>
        </a:p>
      </dgm:t>
    </dgm:pt>
    <dgm:pt modelId="{D2BAC380-A9EE-4A16-8149-AA955F99E5A4}" type="sibTrans" cxnId="{1A0751F8-1DEB-4064-B895-6D27B414A273}">
      <dgm:prSet/>
      <dgm:spPr/>
      <dgm:t>
        <a:bodyPr/>
        <a:lstStyle/>
        <a:p>
          <a:endParaRPr lang="en-GB"/>
        </a:p>
      </dgm:t>
    </dgm:pt>
    <dgm:pt modelId="{529C8E1A-33BC-41D2-AAA1-7927DAD4E3A7}">
      <dgm:prSet custT="1"/>
      <dgm:spPr/>
      <dgm:t>
        <a:bodyPr/>
        <a:lstStyle/>
        <a:p>
          <a:r>
            <a:rPr lang="en-GB" sz="1900" dirty="0">
              <a:latin typeface="Aptos" panose="020B0004020202020204" pitchFamily="34" charset="0"/>
            </a:rPr>
            <a:t> Click link for protocol and forms:  ALMC NMR</a:t>
          </a:r>
        </a:p>
      </dgm:t>
    </dgm:pt>
    <dgm:pt modelId="{3F9673C8-A40B-4C31-A327-0916C1BDA33F}" type="parTrans" cxnId="{5A3D478C-1DAC-4CE0-A80F-683952BA0987}">
      <dgm:prSet/>
      <dgm:spPr/>
      <dgm:t>
        <a:bodyPr/>
        <a:lstStyle/>
        <a:p>
          <a:endParaRPr lang="en-GB"/>
        </a:p>
      </dgm:t>
    </dgm:pt>
    <dgm:pt modelId="{5E277F55-CC9A-4EE2-BE92-E4FC7D153501}" type="sibTrans" cxnId="{5A3D478C-1DAC-4CE0-A80F-683952BA0987}">
      <dgm:prSet/>
      <dgm:spPr/>
      <dgm:t>
        <a:bodyPr/>
        <a:lstStyle/>
        <a:p>
          <a:endParaRPr lang="en-GB"/>
        </a:p>
      </dgm:t>
    </dgm:pt>
    <dgm:pt modelId="{60BB0B8D-61EF-4F59-AFB6-261EC9FDB02A}">
      <dgm:prSet custT="1"/>
      <dgm:spPr/>
      <dgm:t>
        <a:bodyPr/>
        <a:lstStyle/>
        <a:p>
          <a:endParaRPr lang="en-GB" sz="1900" dirty="0">
            <a:latin typeface="Aptos" panose="020B0004020202020204" pitchFamily="34" charset="0"/>
          </a:endParaRPr>
        </a:p>
      </dgm:t>
    </dgm:pt>
    <dgm:pt modelId="{7A2CDC09-54AB-44B1-BE10-3299BA8029F5}" type="parTrans" cxnId="{CB0D11B8-22BB-479E-A452-3600A416034D}">
      <dgm:prSet/>
      <dgm:spPr/>
      <dgm:t>
        <a:bodyPr/>
        <a:lstStyle/>
        <a:p>
          <a:endParaRPr lang="en-GB"/>
        </a:p>
      </dgm:t>
    </dgm:pt>
    <dgm:pt modelId="{5AEFEE75-204C-4479-A977-F4ACF2941C51}" type="sibTrans" cxnId="{CB0D11B8-22BB-479E-A452-3600A416034D}">
      <dgm:prSet/>
      <dgm:spPr/>
      <dgm:t>
        <a:bodyPr/>
        <a:lstStyle/>
        <a:p>
          <a:endParaRPr lang="en-GB"/>
        </a:p>
      </dgm:t>
    </dgm:pt>
    <dgm:pt modelId="{97B3A8C0-975D-4C44-A178-54FB1C5C4E17}" type="pres">
      <dgm:prSet presAssocID="{89EC21FA-A04A-49B5-B699-CA933316C9DA}" presName="linearFlow" presStyleCnt="0">
        <dgm:presLayoutVars>
          <dgm:dir/>
          <dgm:animLvl val="lvl"/>
          <dgm:resizeHandles val="exact"/>
        </dgm:presLayoutVars>
      </dgm:prSet>
      <dgm:spPr/>
    </dgm:pt>
    <dgm:pt modelId="{94B18B90-1713-4195-8C41-37186F23C6B7}" type="pres">
      <dgm:prSet presAssocID="{F5875D27-A46D-4FDC-B723-A533EDDE6D28}" presName="composite" presStyleCnt="0"/>
      <dgm:spPr/>
    </dgm:pt>
    <dgm:pt modelId="{762E97B0-E949-4F8F-A186-170E82C78DB7}" type="pres">
      <dgm:prSet presAssocID="{F5875D27-A46D-4FDC-B723-A533EDDE6D28}" presName="parentText" presStyleLbl="alignNode1" presStyleIdx="0" presStyleCnt="3">
        <dgm:presLayoutVars>
          <dgm:chMax val="1"/>
          <dgm:bulletEnabled val="1"/>
        </dgm:presLayoutVars>
      </dgm:prSet>
      <dgm:spPr/>
    </dgm:pt>
    <dgm:pt modelId="{B7B1BA45-C2AA-464A-A272-1B251CC740C7}" type="pres">
      <dgm:prSet presAssocID="{F5875D27-A46D-4FDC-B723-A533EDDE6D28}" presName="descendantText" presStyleLbl="alignAcc1" presStyleIdx="0" presStyleCnt="3" custScaleY="115372">
        <dgm:presLayoutVars>
          <dgm:bulletEnabled val="1"/>
        </dgm:presLayoutVars>
      </dgm:prSet>
      <dgm:spPr/>
    </dgm:pt>
    <dgm:pt modelId="{A22F039E-E3AF-4B6F-9A01-B73246A3C563}" type="pres">
      <dgm:prSet presAssocID="{F7E4A01E-1FD5-4A04-AFE1-BA8694ACEF75}" presName="sp" presStyleCnt="0"/>
      <dgm:spPr/>
    </dgm:pt>
    <dgm:pt modelId="{B49F4CA5-1EFC-486A-A731-EC4CE8C008D5}" type="pres">
      <dgm:prSet presAssocID="{53A0490A-8A1F-4E1D-AC30-8BD21977899F}" presName="composite" presStyleCnt="0"/>
      <dgm:spPr/>
    </dgm:pt>
    <dgm:pt modelId="{6DCC33ED-E9F6-4FCC-BCA2-133001497091}" type="pres">
      <dgm:prSet presAssocID="{53A0490A-8A1F-4E1D-AC30-8BD21977899F}" presName="parentText" presStyleLbl="alignNode1" presStyleIdx="1" presStyleCnt="3">
        <dgm:presLayoutVars>
          <dgm:chMax val="1"/>
          <dgm:bulletEnabled val="1"/>
        </dgm:presLayoutVars>
      </dgm:prSet>
      <dgm:spPr/>
    </dgm:pt>
    <dgm:pt modelId="{1CCECA27-52BC-49DA-B8EF-F5533D23E010}" type="pres">
      <dgm:prSet presAssocID="{53A0490A-8A1F-4E1D-AC30-8BD21977899F}" presName="descendantText" presStyleLbl="alignAcc1" presStyleIdx="1" presStyleCnt="3" custScaleY="140822">
        <dgm:presLayoutVars>
          <dgm:bulletEnabled val="1"/>
        </dgm:presLayoutVars>
      </dgm:prSet>
      <dgm:spPr/>
    </dgm:pt>
    <dgm:pt modelId="{DD186509-D4C2-4069-96EB-1D821D3267C3}" type="pres">
      <dgm:prSet presAssocID="{2BA9110D-F1FB-4909-9CC2-23AB1DB5D2C4}" presName="sp" presStyleCnt="0"/>
      <dgm:spPr/>
    </dgm:pt>
    <dgm:pt modelId="{CE7707ED-49A3-4411-8B7C-6F1BD5C0ECD1}" type="pres">
      <dgm:prSet presAssocID="{39319192-86A6-4F8E-B1F9-87EBEC5069E5}" presName="composite" presStyleCnt="0"/>
      <dgm:spPr/>
    </dgm:pt>
    <dgm:pt modelId="{E8497DA7-0B96-4E42-811A-7261F5C51608}" type="pres">
      <dgm:prSet presAssocID="{39319192-86A6-4F8E-B1F9-87EBEC5069E5}" presName="parentText" presStyleLbl="alignNode1" presStyleIdx="2" presStyleCnt="3">
        <dgm:presLayoutVars>
          <dgm:chMax val="1"/>
          <dgm:bulletEnabled val="1"/>
        </dgm:presLayoutVars>
      </dgm:prSet>
      <dgm:spPr/>
    </dgm:pt>
    <dgm:pt modelId="{F2796285-02A9-4535-9859-80615EFCD005}" type="pres">
      <dgm:prSet presAssocID="{39319192-86A6-4F8E-B1F9-87EBEC5069E5}" presName="descendantText" presStyleLbl="alignAcc1" presStyleIdx="2" presStyleCnt="3">
        <dgm:presLayoutVars>
          <dgm:bulletEnabled val="1"/>
        </dgm:presLayoutVars>
      </dgm:prSet>
      <dgm:spPr/>
    </dgm:pt>
  </dgm:ptLst>
  <dgm:cxnLst>
    <dgm:cxn modelId="{01931F09-7244-41C9-B04C-76E9D3991391}" type="presOf" srcId="{053FEB9D-13FA-4798-B0F2-76D70527C86A}" destId="{B7B1BA45-C2AA-464A-A272-1B251CC740C7}" srcOrd="0" destOrd="0" presId="urn:microsoft.com/office/officeart/2005/8/layout/chevron2"/>
    <dgm:cxn modelId="{EFA7550A-6B70-45B0-9DD4-7CA4C95CEBC0}" srcId="{89EC21FA-A04A-49B5-B699-CA933316C9DA}" destId="{F5875D27-A46D-4FDC-B723-A533EDDE6D28}" srcOrd="0" destOrd="0" parTransId="{BF1C8FDB-B9BE-49DE-AEF4-B3704721262F}" sibTransId="{F7E4A01E-1FD5-4A04-AFE1-BA8694ACEF75}"/>
    <dgm:cxn modelId="{A223AE0A-485C-46C5-8C3F-3B5771B0BBBA}" type="presOf" srcId="{2D2C1E9E-23D8-4795-A316-C80ED4667B91}" destId="{1CCECA27-52BC-49DA-B8EF-F5533D23E010}" srcOrd="0" destOrd="2" presId="urn:microsoft.com/office/officeart/2005/8/layout/chevron2"/>
    <dgm:cxn modelId="{ECFD8C17-1EFB-4E8E-BC1B-22AD68B4AA09}" type="presOf" srcId="{F5875D27-A46D-4FDC-B723-A533EDDE6D28}" destId="{762E97B0-E949-4F8F-A186-170E82C78DB7}" srcOrd="0" destOrd="0" presId="urn:microsoft.com/office/officeart/2005/8/layout/chevron2"/>
    <dgm:cxn modelId="{566A0E18-9DBF-4F07-A76F-6DCEA5355B15}" type="presOf" srcId="{9B0A3DD4-8179-4176-8D56-02EB42AD4D7A}" destId="{1CCECA27-52BC-49DA-B8EF-F5533D23E010}" srcOrd="0" destOrd="4" presId="urn:microsoft.com/office/officeart/2005/8/layout/chevron2"/>
    <dgm:cxn modelId="{34E58A38-4096-4348-A99F-F4FEE9AAB173}" srcId="{89EC21FA-A04A-49B5-B699-CA933316C9DA}" destId="{39319192-86A6-4F8E-B1F9-87EBEC5069E5}" srcOrd="2" destOrd="0" parTransId="{6B4B8CC1-4817-4576-902E-B0264B1AF12A}" sibTransId="{EC43B8D1-990A-4DF1-8302-C8369706B983}"/>
    <dgm:cxn modelId="{9875C839-DFBF-425F-81D7-9864319E707D}" srcId="{89EC21FA-A04A-49B5-B699-CA933316C9DA}" destId="{53A0490A-8A1F-4E1D-AC30-8BD21977899F}" srcOrd="1" destOrd="0" parTransId="{2AEB51DC-0922-442C-90DE-C1B1986E3C12}" sibTransId="{2BA9110D-F1FB-4909-9CC2-23AB1DB5D2C4}"/>
    <dgm:cxn modelId="{6C34F13A-B8E3-40FD-807D-6B46FCD2AC85}" type="presOf" srcId="{EB12DF10-0854-485E-AE8E-40E8FE2D448C}" destId="{1CCECA27-52BC-49DA-B8EF-F5533D23E010}" srcOrd="0" destOrd="1" presId="urn:microsoft.com/office/officeart/2005/8/layout/chevron2"/>
    <dgm:cxn modelId="{74677840-DC32-4C1D-A995-54961DB18102}" type="presOf" srcId="{53A0490A-8A1F-4E1D-AC30-8BD21977899F}" destId="{6DCC33ED-E9F6-4FCC-BCA2-133001497091}" srcOrd="0" destOrd="0" presId="urn:microsoft.com/office/officeart/2005/8/layout/chevron2"/>
    <dgm:cxn modelId="{13728140-2D14-4487-928B-849ECFF88BC1}" type="presOf" srcId="{9F1CC586-B9C3-4E46-9E7C-E52CA17248DF}" destId="{1CCECA27-52BC-49DA-B8EF-F5533D23E010}" srcOrd="0" destOrd="3" presId="urn:microsoft.com/office/officeart/2005/8/layout/chevron2"/>
    <dgm:cxn modelId="{F876B946-2607-4A0E-A48A-5679668C3E27}" srcId="{53A0490A-8A1F-4E1D-AC30-8BD21977899F}" destId="{9B0A3DD4-8179-4176-8D56-02EB42AD4D7A}" srcOrd="4" destOrd="0" parTransId="{659725BF-7347-479B-B517-81E830395F63}" sibTransId="{8D398BEB-8E28-4850-91E3-701D9E3DDBC0}"/>
    <dgm:cxn modelId="{0016936F-9DE2-49F3-B27E-62A4F97D548D}" srcId="{53A0490A-8A1F-4E1D-AC30-8BD21977899F}" destId="{EB12DF10-0854-485E-AE8E-40E8FE2D448C}" srcOrd="1" destOrd="0" parTransId="{20CF931C-1417-4EDD-B5F4-5C6B4ABF2927}" sibTransId="{F78D70B7-C4CE-4E1A-BEC8-A8B5403C75AF}"/>
    <dgm:cxn modelId="{750E5979-9C5E-4E49-B3C1-F912502DF745}" type="presOf" srcId="{39319192-86A6-4F8E-B1F9-87EBEC5069E5}" destId="{E8497DA7-0B96-4E42-811A-7261F5C51608}" srcOrd="0" destOrd="0" presId="urn:microsoft.com/office/officeart/2005/8/layout/chevron2"/>
    <dgm:cxn modelId="{7F33FF85-3014-4CC4-9AD8-D3531BA94B95}" type="presOf" srcId="{529C8E1A-33BC-41D2-AAA1-7927DAD4E3A7}" destId="{B7B1BA45-C2AA-464A-A272-1B251CC740C7}" srcOrd="0" destOrd="2" presId="urn:microsoft.com/office/officeart/2005/8/layout/chevron2"/>
    <dgm:cxn modelId="{4B2D5887-AACB-4334-B1B9-ACB72B102720}" srcId="{53A0490A-8A1F-4E1D-AC30-8BD21977899F}" destId="{1B943CA2-37BD-41E0-9373-C486B83047F8}" srcOrd="0" destOrd="0" parTransId="{40E70492-5B7F-439A-BC6A-7F5BE3D31329}" sibTransId="{61E53C1F-0A2A-4B35-AB81-8C8F37688959}"/>
    <dgm:cxn modelId="{4116508A-F495-4E06-B501-712B7CAC1153}" srcId="{53A0490A-8A1F-4E1D-AC30-8BD21977899F}" destId="{2D2C1E9E-23D8-4795-A316-C80ED4667B91}" srcOrd="2" destOrd="0" parTransId="{CA57E0C2-600A-44A1-BBC7-467CE3A9EBA1}" sibTransId="{F7079481-A281-4967-9C1A-8BD7B642F24D}"/>
    <dgm:cxn modelId="{5A3D478C-1DAC-4CE0-A80F-683952BA0987}" srcId="{F5875D27-A46D-4FDC-B723-A533EDDE6D28}" destId="{529C8E1A-33BC-41D2-AAA1-7927DAD4E3A7}" srcOrd="2" destOrd="0" parTransId="{3F9673C8-A40B-4C31-A327-0916C1BDA33F}" sibTransId="{5E277F55-CC9A-4EE2-BE92-E4FC7D153501}"/>
    <dgm:cxn modelId="{6DBD479A-7CB6-4B44-9036-4B247D629765}" type="presOf" srcId="{89EC21FA-A04A-49B5-B699-CA933316C9DA}" destId="{97B3A8C0-975D-4C44-A178-54FB1C5C4E17}" srcOrd="0" destOrd="0" presId="urn:microsoft.com/office/officeart/2005/8/layout/chevron2"/>
    <dgm:cxn modelId="{01F6F49D-C291-4737-8F86-BACEAB7036B9}" srcId="{53A0490A-8A1F-4E1D-AC30-8BD21977899F}" destId="{9F1CC586-B9C3-4E46-9E7C-E52CA17248DF}" srcOrd="3" destOrd="0" parTransId="{6CBDE38B-544B-44CF-B684-12F288871528}" sibTransId="{253F004D-80EA-48AF-B4B3-7A9D396FEE3C}"/>
    <dgm:cxn modelId="{46DE3FA3-F431-41C2-B6FE-8A6E369CB4D8}" type="presOf" srcId="{5BFFD806-D234-448A-A4DC-5BB96FF85BAF}" destId="{B7B1BA45-C2AA-464A-A272-1B251CC740C7}" srcOrd="0" destOrd="4" presId="urn:microsoft.com/office/officeart/2005/8/layout/chevron2"/>
    <dgm:cxn modelId="{2FE561AE-CEE6-447F-A17A-5CF51E4A4BD6}" srcId="{F5875D27-A46D-4FDC-B723-A533EDDE6D28}" destId="{053FEB9D-13FA-4798-B0F2-76D70527C86A}" srcOrd="0" destOrd="0" parTransId="{7EB1FCBB-D974-468E-8D88-8A171284C136}" sibTransId="{B58C6B1C-BD51-4568-9010-2A0E18803BE5}"/>
    <dgm:cxn modelId="{CB0D11B8-22BB-479E-A452-3600A416034D}" srcId="{F5875D27-A46D-4FDC-B723-A533EDDE6D28}" destId="{60BB0B8D-61EF-4F59-AFB6-261EC9FDB02A}" srcOrd="3" destOrd="0" parTransId="{7A2CDC09-54AB-44B1-BE10-3299BA8029F5}" sibTransId="{5AEFEE75-204C-4479-A977-F4ACF2941C51}"/>
    <dgm:cxn modelId="{3712A3CF-07F3-4A74-8622-49B29F2FAEAC}" type="presOf" srcId="{60BB0B8D-61EF-4F59-AFB6-261EC9FDB02A}" destId="{B7B1BA45-C2AA-464A-A272-1B251CC740C7}" srcOrd="0" destOrd="3" presId="urn:microsoft.com/office/officeart/2005/8/layout/chevron2"/>
    <dgm:cxn modelId="{5DABA6D8-2652-48A2-B874-0C8015243096}" type="presOf" srcId="{C902503F-9CFE-493A-8D32-E55573372390}" destId="{B7B1BA45-C2AA-464A-A272-1B251CC740C7}" srcOrd="0" destOrd="1" presId="urn:microsoft.com/office/officeart/2005/8/layout/chevron2"/>
    <dgm:cxn modelId="{B20882DF-897C-4741-9014-BCD0CD0532A4}" type="presOf" srcId="{1B943CA2-37BD-41E0-9373-C486B83047F8}" destId="{1CCECA27-52BC-49DA-B8EF-F5533D23E010}" srcOrd="0" destOrd="0" presId="urn:microsoft.com/office/officeart/2005/8/layout/chevron2"/>
    <dgm:cxn modelId="{8B8DC1EB-E4A4-48B4-8BAA-5B14E8C275F4}" srcId="{39319192-86A6-4F8E-B1F9-87EBEC5069E5}" destId="{67D0F82F-9164-4763-AC2A-12D83DCC6EC5}" srcOrd="0" destOrd="0" parTransId="{F65B8525-F37E-4546-8709-9BAD867EBB33}" sibTransId="{A3178F22-3C62-4862-8F0E-C0323114CA41}"/>
    <dgm:cxn modelId="{1AE71EEF-97D0-4339-931C-DD5C286FF9B4}" type="presOf" srcId="{67D0F82F-9164-4763-AC2A-12D83DCC6EC5}" destId="{F2796285-02A9-4535-9859-80615EFCD005}" srcOrd="0" destOrd="0" presId="urn:microsoft.com/office/officeart/2005/8/layout/chevron2"/>
    <dgm:cxn modelId="{1A0751F8-1DEB-4064-B895-6D27B414A273}" srcId="{F5875D27-A46D-4FDC-B723-A533EDDE6D28}" destId="{C902503F-9CFE-493A-8D32-E55573372390}" srcOrd="1" destOrd="0" parTransId="{A4B77211-BEA2-466D-B0A9-D8CD04AC53AA}" sibTransId="{D2BAC380-A9EE-4A16-8149-AA955F99E5A4}"/>
    <dgm:cxn modelId="{ABA76AFB-B531-4477-BC5D-8C14FC14A7CF}" srcId="{F5875D27-A46D-4FDC-B723-A533EDDE6D28}" destId="{5BFFD806-D234-448A-A4DC-5BB96FF85BAF}" srcOrd="4" destOrd="0" parTransId="{00458FA9-6DC8-4CA2-87C9-C5315EC2801E}" sibTransId="{DD104F28-1D72-4B18-A108-D27FA470CDBB}"/>
    <dgm:cxn modelId="{E6889D3C-91AC-46B0-BE53-A47D599DF9C8}" type="presParOf" srcId="{97B3A8C0-975D-4C44-A178-54FB1C5C4E17}" destId="{94B18B90-1713-4195-8C41-37186F23C6B7}" srcOrd="0" destOrd="0" presId="urn:microsoft.com/office/officeart/2005/8/layout/chevron2"/>
    <dgm:cxn modelId="{D0094AE5-384B-4490-9B8E-81736B1EA55E}" type="presParOf" srcId="{94B18B90-1713-4195-8C41-37186F23C6B7}" destId="{762E97B0-E949-4F8F-A186-170E82C78DB7}" srcOrd="0" destOrd="0" presId="urn:microsoft.com/office/officeart/2005/8/layout/chevron2"/>
    <dgm:cxn modelId="{C9CA5AA4-3F33-4944-B43F-35A80FE5D52E}" type="presParOf" srcId="{94B18B90-1713-4195-8C41-37186F23C6B7}" destId="{B7B1BA45-C2AA-464A-A272-1B251CC740C7}" srcOrd="1" destOrd="0" presId="urn:microsoft.com/office/officeart/2005/8/layout/chevron2"/>
    <dgm:cxn modelId="{BED3F3A5-13C2-4123-9296-C5EBA992576D}" type="presParOf" srcId="{97B3A8C0-975D-4C44-A178-54FB1C5C4E17}" destId="{A22F039E-E3AF-4B6F-9A01-B73246A3C563}" srcOrd="1" destOrd="0" presId="urn:microsoft.com/office/officeart/2005/8/layout/chevron2"/>
    <dgm:cxn modelId="{67DF5380-0DD9-4516-AA4C-053ED242B43E}" type="presParOf" srcId="{97B3A8C0-975D-4C44-A178-54FB1C5C4E17}" destId="{B49F4CA5-1EFC-486A-A731-EC4CE8C008D5}" srcOrd="2" destOrd="0" presId="urn:microsoft.com/office/officeart/2005/8/layout/chevron2"/>
    <dgm:cxn modelId="{6F05091E-B59E-4B8F-A56B-4B2D93A072DD}" type="presParOf" srcId="{B49F4CA5-1EFC-486A-A731-EC4CE8C008D5}" destId="{6DCC33ED-E9F6-4FCC-BCA2-133001497091}" srcOrd="0" destOrd="0" presId="urn:microsoft.com/office/officeart/2005/8/layout/chevron2"/>
    <dgm:cxn modelId="{77A5E48D-B6A3-4E61-8F65-8A933966476D}" type="presParOf" srcId="{B49F4CA5-1EFC-486A-A731-EC4CE8C008D5}" destId="{1CCECA27-52BC-49DA-B8EF-F5533D23E010}" srcOrd="1" destOrd="0" presId="urn:microsoft.com/office/officeart/2005/8/layout/chevron2"/>
    <dgm:cxn modelId="{87B1B62A-5C16-49B4-B237-F49A8E533C7A}" type="presParOf" srcId="{97B3A8C0-975D-4C44-A178-54FB1C5C4E17}" destId="{DD186509-D4C2-4069-96EB-1D821D3267C3}" srcOrd="3" destOrd="0" presId="urn:microsoft.com/office/officeart/2005/8/layout/chevron2"/>
    <dgm:cxn modelId="{090A0C9A-06E0-49C8-87F8-7E1CDCDAD3DC}" type="presParOf" srcId="{97B3A8C0-975D-4C44-A178-54FB1C5C4E17}" destId="{CE7707ED-49A3-4411-8B7C-6F1BD5C0ECD1}" srcOrd="4" destOrd="0" presId="urn:microsoft.com/office/officeart/2005/8/layout/chevron2"/>
    <dgm:cxn modelId="{CA1ADADD-FABF-4746-9B50-0AF9093A2075}" type="presParOf" srcId="{CE7707ED-49A3-4411-8B7C-6F1BD5C0ECD1}" destId="{E8497DA7-0B96-4E42-811A-7261F5C51608}" srcOrd="0" destOrd="0" presId="urn:microsoft.com/office/officeart/2005/8/layout/chevron2"/>
    <dgm:cxn modelId="{7EB767FC-A23B-403D-B48C-EC7ACEEE20A6}" type="presParOf" srcId="{CE7707ED-49A3-4411-8B7C-6F1BD5C0ECD1}" destId="{F2796285-02A9-4535-9859-80615EFCD00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EC21FA-A04A-49B5-B699-CA933316C9D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F5875D27-A46D-4FDC-B723-A533EDDE6D28}">
      <dgm:prSet phldrT="[Text]"/>
      <dgm:spPr/>
      <dgm:t>
        <a:bodyPr/>
        <a:lstStyle/>
        <a:p>
          <a:r>
            <a:rPr lang="en-GB" dirty="0"/>
            <a:t>4</a:t>
          </a:r>
        </a:p>
      </dgm:t>
    </dgm:pt>
    <dgm:pt modelId="{BF1C8FDB-B9BE-49DE-AEF4-B3704721262F}" type="parTrans" cxnId="{EFA7550A-6B70-45B0-9DD4-7CA4C95CEBC0}">
      <dgm:prSet/>
      <dgm:spPr/>
      <dgm:t>
        <a:bodyPr/>
        <a:lstStyle/>
        <a:p>
          <a:endParaRPr lang="en-GB"/>
        </a:p>
      </dgm:t>
    </dgm:pt>
    <dgm:pt modelId="{F7E4A01E-1FD5-4A04-AFE1-BA8694ACEF75}" type="sibTrans" cxnId="{EFA7550A-6B70-45B0-9DD4-7CA4C95CEBC0}">
      <dgm:prSet/>
      <dgm:spPr/>
      <dgm:t>
        <a:bodyPr/>
        <a:lstStyle/>
        <a:p>
          <a:endParaRPr lang="en-GB"/>
        </a:p>
      </dgm:t>
    </dgm:pt>
    <dgm:pt modelId="{053FEB9D-13FA-4798-B0F2-76D70527C86A}">
      <dgm:prSet phldrT="[Text]" custT="1"/>
      <dgm:spPr/>
      <dgm:t>
        <a:bodyPr/>
        <a:lstStyle/>
        <a:p>
          <a:endParaRPr lang="en-GB" sz="1400" dirty="0">
            <a:latin typeface="Aptos" panose="020B0004020202020204" pitchFamily="34" charset="0"/>
          </a:endParaRPr>
        </a:p>
      </dgm:t>
    </dgm:pt>
    <dgm:pt modelId="{7EB1FCBB-D974-468E-8D88-8A171284C136}" type="parTrans" cxnId="{2FE561AE-CEE6-447F-A17A-5CF51E4A4BD6}">
      <dgm:prSet/>
      <dgm:spPr/>
      <dgm:t>
        <a:bodyPr/>
        <a:lstStyle/>
        <a:p>
          <a:endParaRPr lang="en-GB"/>
        </a:p>
      </dgm:t>
    </dgm:pt>
    <dgm:pt modelId="{B58C6B1C-BD51-4568-9010-2A0E18803BE5}" type="sibTrans" cxnId="{2FE561AE-CEE6-447F-A17A-5CF51E4A4BD6}">
      <dgm:prSet/>
      <dgm:spPr/>
      <dgm:t>
        <a:bodyPr/>
        <a:lstStyle/>
        <a:p>
          <a:endParaRPr lang="en-GB"/>
        </a:p>
      </dgm:t>
    </dgm:pt>
    <dgm:pt modelId="{1B943CA2-37BD-41E0-9373-C486B83047F8}">
      <dgm:prSet phldrT="[Text]" custT="1"/>
      <dgm:spPr/>
      <dgm:t>
        <a:bodyPr/>
        <a:lstStyle/>
        <a:p>
          <a:r>
            <a:rPr lang="en-GB" sz="1600" dirty="0">
              <a:latin typeface="Aptos" panose="020B0004020202020204" pitchFamily="34" charset="0"/>
            </a:rPr>
            <a:t>Complete the </a:t>
          </a:r>
          <a:r>
            <a:rPr lang="en-GB" sz="1600" b="1" dirty="0">
              <a:latin typeface="Aptos" panose="020B0004020202020204" pitchFamily="34" charset="0"/>
            </a:rPr>
            <a:t>'Referrer confirmation of competence' </a:t>
          </a:r>
          <a:r>
            <a:rPr lang="en-GB" sz="1600" dirty="0">
              <a:latin typeface="Aptos" panose="020B0004020202020204" pitchFamily="34" charset="0"/>
            </a:rPr>
            <a:t>form signed in </a:t>
          </a:r>
          <a:r>
            <a:rPr lang="en-GB" sz="1600" b="1" dirty="0">
              <a:latin typeface="Aptos" panose="020B0004020202020204" pitchFamily="34" charset="0"/>
            </a:rPr>
            <a:t>'wet ink'</a:t>
          </a:r>
          <a:endParaRPr lang="en-GB" sz="1600" dirty="0">
            <a:latin typeface="Aptos" panose="020B0004020202020204" pitchFamily="34" charset="0"/>
          </a:endParaRPr>
        </a:p>
      </dgm:t>
    </dgm:pt>
    <dgm:pt modelId="{40E70492-5B7F-439A-BC6A-7F5BE3D31329}" type="parTrans" cxnId="{4B2D5887-AACB-4334-B1B9-ACB72B102720}">
      <dgm:prSet/>
      <dgm:spPr/>
      <dgm:t>
        <a:bodyPr/>
        <a:lstStyle/>
        <a:p>
          <a:endParaRPr lang="en-GB"/>
        </a:p>
      </dgm:t>
    </dgm:pt>
    <dgm:pt modelId="{61E53C1F-0A2A-4B35-AB81-8C8F37688959}" type="sibTrans" cxnId="{4B2D5887-AACB-4334-B1B9-ACB72B102720}">
      <dgm:prSet/>
      <dgm:spPr/>
      <dgm:t>
        <a:bodyPr/>
        <a:lstStyle/>
        <a:p>
          <a:endParaRPr lang="en-GB"/>
        </a:p>
      </dgm:t>
    </dgm:pt>
    <dgm:pt modelId="{39319192-86A6-4F8E-B1F9-87EBEC5069E5}">
      <dgm:prSet phldrT="[Text]"/>
      <dgm:spPr/>
      <dgm:t>
        <a:bodyPr/>
        <a:lstStyle/>
        <a:p>
          <a:r>
            <a:rPr lang="en-GB" dirty="0"/>
            <a:t>6</a:t>
          </a:r>
        </a:p>
      </dgm:t>
    </dgm:pt>
    <dgm:pt modelId="{6B4B8CC1-4817-4576-902E-B0264B1AF12A}" type="parTrans" cxnId="{34E58A38-4096-4348-A99F-F4FEE9AAB173}">
      <dgm:prSet/>
      <dgm:spPr/>
      <dgm:t>
        <a:bodyPr/>
        <a:lstStyle/>
        <a:p>
          <a:endParaRPr lang="en-GB"/>
        </a:p>
      </dgm:t>
    </dgm:pt>
    <dgm:pt modelId="{EC43B8D1-990A-4DF1-8302-C8369706B983}" type="sibTrans" cxnId="{34E58A38-4096-4348-A99F-F4FEE9AAB173}">
      <dgm:prSet/>
      <dgm:spPr/>
      <dgm:t>
        <a:bodyPr/>
        <a:lstStyle/>
        <a:p>
          <a:endParaRPr lang="en-GB"/>
        </a:p>
      </dgm:t>
    </dgm:pt>
    <dgm:pt modelId="{67D0F82F-9164-4763-AC2A-12D83DCC6EC5}">
      <dgm:prSet phldrT="[Text]" custT="1"/>
      <dgm:spPr/>
      <dgm:t>
        <a:bodyPr/>
        <a:lstStyle/>
        <a:p>
          <a:r>
            <a:rPr lang="en-GB" sz="1600" b="0" dirty="0">
              <a:solidFill>
                <a:schemeClr val="tx1"/>
              </a:solidFill>
              <a:latin typeface="Aptos" panose="020B0004020202020204" pitchFamily="34" charset="0"/>
              <a:ea typeface="Verdana" panose="020B0604030504040204" pitchFamily="34" charset="0"/>
            </a:rPr>
            <a:t>Email the following to the imaging teams at:</a:t>
          </a:r>
          <a:endParaRPr lang="en-GB" sz="1600" dirty="0">
            <a:latin typeface="Aptos" panose="020B0004020202020204" pitchFamily="34" charset="0"/>
          </a:endParaRPr>
        </a:p>
      </dgm:t>
    </dgm:pt>
    <dgm:pt modelId="{F65B8525-F37E-4546-8709-9BAD867EBB33}" type="parTrans" cxnId="{8B8DC1EB-E4A4-48B4-8BAA-5B14E8C275F4}">
      <dgm:prSet/>
      <dgm:spPr/>
      <dgm:t>
        <a:bodyPr/>
        <a:lstStyle/>
        <a:p>
          <a:endParaRPr lang="en-GB"/>
        </a:p>
      </dgm:t>
    </dgm:pt>
    <dgm:pt modelId="{A3178F22-3C62-4862-8F0E-C0323114CA41}" type="sibTrans" cxnId="{8B8DC1EB-E4A4-48B4-8BAA-5B14E8C275F4}">
      <dgm:prSet/>
      <dgm:spPr/>
      <dgm:t>
        <a:bodyPr/>
        <a:lstStyle/>
        <a:p>
          <a:endParaRPr lang="en-GB"/>
        </a:p>
      </dgm:t>
    </dgm:pt>
    <dgm:pt modelId="{53A0490A-8A1F-4E1D-AC30-8BD21977899F}">
      <dgm:prSet phldrT="[Text]"/>
      <dgm:spPr/>
      <dgm:t>
        <a:bodyPr/>
        <a:lstStyle/>
        <a:p>
          <a:r>
            <a:rPr lang="en-GB" dirty="0"/>
            <a:t>5</a:t>
          </a:r>
        </a:p>
      </dgm:t>
    </dgm:pt>
    <dgm:pt modelId="{2BA9110D-F1FB-4909-9CC2-23AB1DB5D2C4}" type="sibTrans" cxnId="{9875C839-DFBF-425F-81D7-9864319E707D}">
      <dgm:prSet/>
      <dgm:spPr/>
      <dgm:t>
        <a:bodyPr/>
        <a:lstStyle/>
        <a:p>
          <a:endParaRPr lang="en-GB"/>
        </a:p>
      </dgm:t>
    </dgm:pt>
    <dgm:pt modelId="{2AEB51DC-0922-442C-90DE-C1B1986E3C12}" type="parTrans" cxnId="{9875C839-DFBF-425F-81D7-9864319E707D}">
      <dgm:prSet/>
      <dgm:spPr/>
      <dgm:t>
        <a:bodyPr/>
        <a:lstStyle/>
        <a:p>
          <a:endParaRPr lang="en-GB"/>
        </a:p>
      </dgm:t>
    </dgm:pt>
    <dgm:pt modelId="{88D0DBF9-3BBD-49C7-B799-01DD671D9849}">
      <dgm:prSet custT="1"/>
      <dgm:spPr/>
      <dgm:t>
        <a:bodyPr/>
        <a:lstStyle/>
        <a:p>
          <a:r>
            <a:rPr lang="en-GB" sz="1600" dirty="0">
              <a:solidFill>
                <a:schemeClr val="tx1"/>
              </a:solidFill>
              <a:latin typeface="Aptos" panose="020B0004020202020204" pitchFamily="34" charset="0"/>
            </a:rPr>
            <a:t>Complete the </a:t>
          </a:r>
          <a:r>
            <a:rPr lang="en-GB" sz="1600" b="1" dirty="0">
              <a:solidFill>
                <a:schemeClr val="tx1"/>
              </a:solidFill>
              <a:latin typeface="Aptos" panose="020B0004020202020204" pitchFamily="34" charset="0"/>
            </a:rPr>
            <a:t>'Imaging Competency Assessment Form</a:t>
          </a:r>
          <a:r>
            <a:rPr lang="en-GB" sz="1600" dirty="0">
              <a:solidFill>
                <a:schemeClr val="tx1"/>
              </a:solidFill>
              <a:latin typeface="Aptos" panose="020B0004020202020204" pitchFamily="34" charset="0"/>
            </a:rPr>
            <a:t>' and  keep for your records. </a:t>
          </a:r>
          <a:endParaRPr lang="en-GB" sz="1600" dirty="0">
            <a:latin typeface="Aptos" panose="020B0004020202020204" pitchFamily="34" charset="0"/>
          </a:endParaRPr>
        </a:p>
      </dgm:t>
    </dgm:pt>
    <dgm:pt modelId="{931BF6B2-7271-4A39-B0D6-F4988574B06C}" type="parTrans" cxnId="{2916C454-8700-4611-8904-EFA671BE36F4}">
      <dgm:prSet/>
      <dgm:spPr/>
      <dgm:t>
        <a:bodyPr/>
        <a:lstStyle/>
        <a:p>
          <a:endParaRPr lang="en-GB"/>
        </a:p>
      </dgm:t>
    </dgm:pt>
    <dgm:pt modelId="{EEDCAE98-1B11-4B4C-A0D7-5917AE9B5DE0}" type="sibTrans" cxnId="{2916C454-8700-4611-8904-EFA671BE36F4}">
      <dgm:prSet/>
      <dgm:spPr/>
      <dgm:t>
        <a:bodyPr/>
        <a:lstStyle/>
        <a:p>
          <a:endParaRPr lang="en-GB"/>
        </a:p>
      </dgm:t>
    </dgm:pt>
    <dgm:pt modelId="{7DA0DEB4-8E15-4E34-93B4-69C0C9855807}">
      <dgm:prSet custT="1"/>
      <dgm:spPr/>
      <dgm:t>
        <a:bodyPr/>
        <a:lstStyle/>
        <a:p>
          <a:r>
            <a:rPr lang="en-GB" sz="1600" dirty="0">
              <a:solidFill>
                <a:schemeClr val="tx1"/>
              </a:solidFill>
              <a:latin typeface="Aptos" panose="020B0004020202020204" pitchFamily="34" charset="0"/>
            </a:rPr>
            <a:t>This needs to be completed every 3  years. </a:t>
          </a:r>
          <a:endParaRPr lang="en-GB" sz="1600" dirty="0">
            <a:latin typeface="Aptos" panose="020B0004020202020204" pitchFamily="34" charset="0"/>
          </a:endParaRPr>
        </a:p>
      </dgm:t>
    </dgm:pt>
    <dgm:pt modelId="{31A2F404-363D-4DFB-B40C-7304AF9D5D3A}" type="parTrans" cxnId="{3584D7AF-0BD2-4454-BFB0-DA22004E3A66}">
      <dgm:prSet/>
      <dgm:spPr/>
      <dgm:t>
        <a:bodyPr/>
        <a:lstStyle/>
        <a:p>
          <a:endParaRPr lang="en-GB"/>
        </a:p>
      </dgm:t>
    </dgm:pt>
    <dgm:pt modelId="{F472B167-8085-436F-9A18-582813486D28}" type="sibTrans" cxnId="{3584D7AF-0BD2-4454-BFB0-DA22004E3A66}">
      <dgm:prSet/>
      <dgm:spPr/>
      <dgm:t>
        <a:bodyPr/>
        <a:lstStyle/>
        <a:p>
          <a:endParaRPr lang="en-GB"/>
        </a:p>
      </dgm:t>
    </dgm:pt>
    <dgm:pt modelId="{540A0E24-9513-42D2-9AF3-2C1B6CFD86B5}">
      <dgm:prSet custT="1"/>
      <dgm:spPr/>
      <dgm:t>
        <a:bodyPr/>
        <a:lstStyle/>
        <a:p>
          <a:r>
            <a:rPr lang="en-GB" sz="1600" dirty="0">
              <a:solidFill>
                <a:schemeClr val="tx1"/>
              </a:solidFill>
              <a:latin typeface="Aptos" panose="020B0004020202020204" pitchFamily="34" charset="0"/>
            </a:rPr>
            <a:t>This may be called upon during an audit of practice.</a:t>
          </a:r>
          <a:endParaRPr lang="en-GB" sz="1600" dirty="0">
            <a:latin typeface="Aptos" panose="020B0004020202020204" pitchFamily="34" charset="0"/>
          </a:endParaRPr>
        </a:p>
      </dgm:t>
    </dgm:pt>
    <dgm:pt modelId="{8690AEDE-71BC-48BB-8E0E-B599E0CC7D39}" type="parTrans" cxnId="{67616E70-9D23-437F-B50C-7921C3E41876}">
      <dgm:prSet/>
      <dgm:spPr/>
      <dgm:t>
        <a:bodyPr/>
        <a:lstStyle/>
        <a:p>
          <a:endParaRPr lang="en-GB"/>
        </a:p>
      </dgm:t>
    </dgm:pt>
    <dgm:pt modelId="{742BF109-1677-4980-940A-86061193AE67}" type="sibTrans" cxnId="{67616E70-9D23-437F-B50C-7921C3E41876}">
      <dgm:prSet/>
      <dgm:spPr/>
      <dgm:t>
        <a:bodyPr/>
        <a:lstStyle/>
        <a:p>
          <a:endParaRPr lang="en-GB"/>
        </a:p>
      </dgm:t>
    </dgm:pt>
    <dgm:pt modelId="{4B6DDE5A-1919-4D06-9022-303A0FDBEF7B}">
      <dgm:prSet custT="1"/>
      <dgm:spPr/>
      <dgm:t>
        <a:bodyPr/>
        <a:lstStyle/>
        <a:p>
          <a:r>
            <a:rPr lang="en-GB" sz="1600" i="1" dirty="0">
              <a:solidFill>
                <a:schemeClr val="tx1"/>
              </a:solidFill>
              <a:latin typeface="Aptos" panose="020B0004020202020204" pitchFamily="34" charset="0"/>
            </a:rPr>
            <a:t>Click link for protocol and forms:  </a:t>
          </a:r>
          <a:r>
            <a:rPr lang="en-GB" sz="1600" b="1" dirty="0">
              <a:solidFill>
                <a:schemeClr val="accent3"/>
              </a:solidFill>
              <a:latin typeface="Aptos" panose="020B0004020202020204" pitchFamily="34" charset="0"/>
            </a:rPr>
            <a:t>ALMC NMR</a:t>
          </a:r>
          <a:endParaRPr lang="en-GB" sz="1600" dirty="0">
            <a:latin typeface="Aptos" panose="020B0004020202020204" pitchFamily="34" charset="0"/>
          </a:endParaRPr>
        </a:p>
      </dgm:t>
    </dgm:pt>
    <dgm:pt modelId="{644E3B3A-8867-4AD7-8F5B-2CEC3C29D769}" type="parTrans" cxnId="{2A32F241-6872-4DAC-ACAD-79ABDD817AE2}">
      <dgm:prSet/>
      <dgm:spPr/>
      <dgm:t>
        <a:bodyPr/>
        <a:lstStyle/>
        <a:p>
          <a:endParaRPr lang="en-GB"/>
        </a:p>
      </dgm:t>
    </dgm:pt>
    <dgm:pt modelId="{9FB711F1-D4E7-45E7-A714-21B025FCA645}" type="sibTrans" cxnId="{2A32F241-6872-4DAC-ACAD-79ABDD817AE2}">
      <dgm:prSet/>
      <dgm:spPr/>
      <dgm:t>
        <a:bodyPr/>
        <a:lstStyle/>
        <a:p>
          <a:endParaRPr lang="en-GB"/>
        </a:p>
      </dgm:t>
    </dgm:pt>
    <dgm:pt modelId="{3445186C-BFF6-4175-BE40-8FEFA15EBECC}">
      <dgm:prSet custT="1"/>
      <dgm:spPr/>
      <dgm:t>
        <a:bodyPr/>
        <a:lstStyle/>
        <a:p>
          <a:r>
            <a:rPr lang="en-GB" sz="1600" i="0" dirty="0">
              <a:latin typeface="Aptos" panose="020B0004020202020204" pitchFamily="34" charset="0"/>
            </a:rPr>
            <a:t>Go to step 6 </a:t>
          </a:r>
        </a:p>
      </dgm:t>
    </dgm:pt>
    <dgm:pt modelId="{8601A788-279F-4113-90CB-B44BD7B99B1B}" type="parTrans" cxnId="{A6530EE4-4868-46C9-81BA-27444FB8847F}">
      <dgm:prSet/>
      <dgm:spPr/>
      <dgm:t>
        <a:bodyPr/>
        <a:lstStyle/>
        <a:p>
          <a:endParaRPr lang="en-GB"/>
        </a:p>
      </dgm:t>
    </dgm:pt>
    <dgm:pt modelId="{3652276C-C31D-4F3B-AD04-7CBE8093664F}" type="sibTrans" cxnId="{A6530EE4-4868-46C9-81BA-27444FB8847F}">
      <dgm:prSet/>
      <dgm:spPr/>
      <dgm:t>
        <a:bodyPr/>
        <a:lstStyle/>
        <a:p>
          <a:endParaRPr lang="en-GB"/>
        </a:p>
      </dgm:t>
    </dgm:pt>
    <dgm:pt modelId="{4A22B094-AE2F-478A-9C45-BC9B2E743D32}">
      <dgm:prSet custT="1"/>
      <dgm:spPr/>
      <dgm:t>
        <a:bodyPr/>
        <a:lstStyle/>
        <a:p>
          <a:r>
            <a:rPr lang="en-GB" sz="1600" i="1" dirty="0">
              <a:solidFill>
                <a:schemeClr val="tx1"/>
              </a:solidFill>
              <a:latin typeface="Aptos" panose="020B0004020202020204" pitchFamily="34" charset="0"/>
            </a:rPr>
            <a:t>Click link for protocol and forms:</a:t>
          </a:r>
          <a:r>
            <a:rPr lang="en-GB" sz="1600" dirty="0">
              <a:solidFill>
                <a:schemeClr val="tx1"/>
              </a:solidFill>
              <a:latin typeface="Aptos" panose="020B0004020202020204" pitchFamily="34" charset="0"/>
            </a:rPr>
            <a:t>  </a:t>
          </a:r>
          <a:r>
            <a:rPr lang="en-GB" sz="1600" b="1" dirty="0">
              <a:solidFill>
                <a:schemeClr val="accent3"/>
              </a:solidFill>
              <a:latin typeface="Aptos" panose="020B0004020202020204" pitchFamily="34" charset="0"/>
            </a:rPr>
            <a:t>ALMC NMR</a:t>
          </a:r>
          <a:endParaRPr lang="en-GB" sz="1600" dirty="0">
            <a:latin typeface="Aptos" panose="020B0004020202020204" pitchFamily="34" charset="0"/>
          </a:endParaRPr>
        </a:p>
      </dgm:t>
    </dgm:pt>
    <dgm:pt modelId="{A0AADF54-A436-4CF8-BB78-616D595E7B32}" type="parTrans" cxnId="{441FF273-342C-4AC4-BD30-D79DDB3A202C}">
      <dgm:prSet/>
      <dgm:spPr/>
      <dgm:t>
        <a:bodyPr/>
        <a:lstStyle/>
        <a:p>
          <a:endParaRPr lang="en-GB"/>
        </a:p>
      </dgm:t>
    </dgm:pt>
    <dgm:pt modelId="{DE87ABA8-8315-4CFA-B1B0-CF2DBC9B5410}" type="sibTrans" cxnId="{441FF273-342C-4AC4-BD30-D79DDB3A202C}">
      <dgm:prSet/>
      <dgm:spPr/>
      <dgm:t>
        <a:bodyPr/>
        <a:lstStyle/>
        <a:p>
          <a:endParaRPr lang="en-GB"/>
        </a:p>
      </dgm:t>
    </dgm:pt>
    <dgm:pt modelId="{8333276C-19F3-45EF-81B4-0161FC1102C5}">
      <dgm:prSet custT="1"/>
      <dgm:spPr/>
      <dgm:t>
        <a:bodyPr/>
        <a:lstStyle/>
        <a:p>
          <a:pPr>
            <a:buFont typeface="Arial" panose="020B0604020202020204" pitchFamily="34" charset="0"/>
            <a:buNone/>
          </a:pPr>
          <a:r>
            <a:rPr lang="en-GB" sz="1600" b="1" dirty="0">
              <a:latin typeface="Aptos" panose="020B0004020202020204" pitchFamily="34" charset="0"/>
            </a:rPr>
            <a:t>UHBW</a:t>
          </a:r>
          <a:r>
            <a:rPr lang="en-GB" sz="1600" dirty="0">
              <a:latin typeface="Aptos" panose="020B0004020202020204" pitchFamily="34" charset="0"/>
            </a:rPr>
            <a:t>: </a:t>
          </a:r>
          <a:r>
            <a:rPr lang="en-GB" sz="1600" dirty="0">
              <a:latin typeface="Aptos" panose="020B0004020202020204" pitchFamily="34" charset="0"/>
              <a:hlinkClick xmlns:r="http://schemas.openxmlformats.org/officeDocument/2006/relationships" r:id="rId1"/>
            </a:rPr>
            <a:t>RadiologyNonMedReferrers@uhbw.nhs.uk</a:t>
          </a:r>
          <a:r>
            <a:rPr lang="en-GB" sz="1600" dirty="0">
              <a:latin typeface="Aptos" panose="020B0004020202020204" pitchFamily="34" charset="0"/>
            </a:rPr>
            <a:t> AND/OR</a:t>
          </a:r>
        </a:p>
      </dgm:t>
    </dgm:pt>
    <dgm:pt modelId="{1D75E958-0203-4F40-BE57-5974C632020F}" type="parTrans" cxnId="{5E498A81-C06B-49A3-ADEE-FE41428EA104}">
      <dgm:prSet/>
      <dgm:spPr/>
      <dgm:t>
        <a:bodyPr/>
        <a:lstStyle/>
        <a:p>
          <a:endParaRPr lang="en-GB"/>
        </a:p>
      </dgm:t>
    </dgm:pt>
    <dgm:pt modelId="{DE9EBDFA-F0AE-411B-928F-1D5A36473623}" type="sibTrans" cxnId="{5E498A81-C06B-49A3-ADEE-FE41428EA104}">
      <dgm:prSet/>
      <dgm:spPr/>
      <dgm:t>
        <a:bodyPr/>
        <a:lstStyle/>
        <a:p>
          <a:endParaRPr lang="en-GB"/>
        </a:p>
      </dgm:t>
    </dgm:pt>
    <dgm:pt modelId="{DB20D9E4-E765-4AEA-9271-0BEBCADA5F66}">
      <dgm:prSet custT="1"/>
      <dgm:spPr/>
      <dgm:t>
        <a:bodyPr/>
        <a:lstStyle/>
        <a:p>
          <a:pPr>
            <a:buFont typeface="Arial" panose="020B0604020202020204" pitchFamily="34" charset="0"/>
            <a:buNone/>
          </a:pPr>
          <a:r>
            <a:rPr lang="en-GB" sz="1600" b="1" dirty="0">
              <a:latin typeface="Aptos" panose="020B0004020202020204" pitchFamily="34" charset="0"/>
            </a:rPr>
            <a:t>NBT</a:t>
          </a:r>
          <a:r>
            <a:rPr lang="en-GB" sz="1600" dirty="0">
              <a:latin typeface="Aptos" panose="020B0004020202020204" pitchFamily="34" charset="0"/>
            </a:rPr>
            <a:t>: nmr@nbt.nhs.uk depending on your location.</a:t>
          </a:r>
          <a:r>
            <a:rPr lang="en-GB" sz="1600" b="1" dirty="0">
              <a:solidFill>
                <a:schemeClr val="tx1"/>
              </a:solidFill>
              <a:latin typeface="Aptos" panose="020B0004020202020204" pitchFamily="34" charset="0"/>
              <a:ea typeface="Verdana" panose="020B0604030504040204" pitchFamily="34" charset="0"/>
            </a:rPr>
            <a:t>: </a:t>
          </a:r>
          <a:endParaRPr lang="en-GB" sz="1600" dirty="0">
            <a:latin typeface="Aptos" panose="020B0004020202020204" pitchFamily="34" charset="0"/>
          </a:endParaRPr>
        </a:p>
      </dgm:t>
    </dgm:pt>
    <dgm:pt modelId="{CD731DB9-E981-4C2D-B007-C6CDDBEF862A}" type="parTrans" cxnId="{6CCD7DAE-7E5B-44CF-9DCA-C010198FFD03}">
      <dgm:prSet/>
      <dgm:spPr/>
      <dgm:t>
        <a:bodyPr/>
        <a:lstStyle/>
        <a:p>
          <a:endParaRPr lang="en-GB"/>
        </a:p>
      </dgm:t>
    </dgm:pt>
    <dgm:pt modelId="{10CAD7B7-92D2-4C4A-9054-85023E3BFA36}" type="sibTrans" cxnId="{6CCD7DAE-7E5B-44CF-9DCA-C010198FFD03}">
      <dgm:prSet/>
      <dgm:spPr/>
      <dgm:t>
        <a:bodyPr/>
        <a:lstStyle/>
        <a:p>
          <a:endParaRPr lang="en-GB"/>
        </a:p>
      </dgm:t>
    </dgm:pt>
    <dgm:pt modelId="{0F6043F3-1799-4759-9B8D-54A95D751B72}">
      <dgm:prSet custT="1"/>
      <dgm:spPr/>
      <dgm:t>
        <a:bodyPr/>
        <a:lstStyle/>
        <a:p>
          <a:r>
            <a:rPr lang="en-GB" sz="1600" dirty="0">
              <a:solidFill>
                <a:schemeClr val="tx1"/>
              </a:solidFill>
              <a:latin typeface="Aptos" panose="020B0004020202020204" pitchFamily="34" charset="0"/>
              <a:ea typeface="Verdana" panose="020B0604030504040204" pitchFamily="34" charset="0"/>
            </a:rPr>
            <a:t>Completed </a:t>
          </a:r>
          <a:r>
            <a:rPr lang="en-GB" sz="1600" b="1" dirty="0">
              <a:solidFill>
                <a:schemeClr val="tx1"/>
              </a:solidFill>
              <a:latin typeface="Aptos" panose="020B0004020202020204" pitchFamily="34" charset="0"/>
              <a:ea typeface="Verdana" panose="020B0604030504040204" pitchFamily="34" charset="0"/>
            </a:rPr>
            <a:t>'Referrer confirmation of competence</a:t>
          </a:r>
          <a:r>
            <a:rPr lang="en-GB" sz="1600" dirty="0">
              <a:solidFill>
                <a:schemeClr val="tx1"/>
              </a:solidFill>
              <a:latin typeface="Aptos" panose="020B0004020202020204" pitchFamily="34" charset="0"/>
              <a:ea typeface="Verdana" panose="020B0604030504040204" pitchFamily="34" charset="0"/>
            </a:rPr>
            <a:t>' signed in </a:t>
          </a:r>
          <a:r>
            <a:rPr lang="en-GB" sz="1600" b="1" dirty="0">
              <a:solidFill>
                <a:schemeClr val="tx1"/>
              </a:solidFill>
              <a:latin typeface="Aptos" panose="020B0004020202020204" pitchFamily="34" charset="0"/>
              <a:ea typeface="Verdana" panose="020B0604030504040204" pitchFamily="34" charset="0"/>
            </a:rPr>
            <a:t>'wet ink'</a:t>
          </a:r>
        </a:p>
      </dgm:t>
    </dgm:pt>
    <dgm:pt modelId="{38266157-CCF6-42DB-8AC0-1771330E36DD}" type="parTrans" cxnId="{A3954335-5A25-4276-B65D-AE50D2AABFB8}">
      <dgm:prSet/>
      <dgm:spPr/>
      <dgm:t>
        <a:bodyPr/>
        <a:lstStyle/>
        <a:p>
          <a:endParaRPr lang="en-GB"/>
        </a:p>
      </dgm:t>
    </dgm:pt>
    <dgm:pt modelId="{E6BB9AA0-1C89-45AA-A427-2D8092E6262E}" type="sibTrans" cxnId="{A3954335-5A25-4276-B65D-AE50D2AABFB8}">
      <dgm:prSet/>
      <dgm:spPr/>
      <dgm:t>
        <a:bodyPr/>
        <a:lstStyle/>
        <a:p>
          <a:endParaRPr lang="en-GB"/>
        </a:p>
      </dgm:t>
    </dgm:pt>
    <dgm:pt modelId="{C45E6020-7ECF-4426-8D37-ED7BB90AF78B}">
      <dgm:prSet custT="1"/>
      <dgm:spPr/>
      <dgm:t>
        <a:bodyPr/>
        <a:lstStyle/>
        <a:p>
          <a:r>
            <a:rPr lang="en-GB" sz="1600" dirty="0">
              <a:solidFill>
                <a:schemeClr val="tx1"/>
              </a:solidFill>
              <a:latin typeface="Aptos" panose="020B0004020202020204" pitchFamily="34" charset="0"/>
              <a:ea typeface="Verdana" panose="020B0604030504040204" pitchFamily="34" charset="0"/>
            </a:rPr>
            <a:t>Copy of your </a:t>
          </a:r>
          <a:r>
            <a:rPr lang="en-GB" sz="1600" b="1" dirty="0">
              <a:solidFill>
                <a:schemeClr val="tx1"/>
              </a:solidFill>
              <a:latin typeface="Aptos" panose="020B0004020202020204" pitchFamily="34" charset="0"/>
              <a:ea typeface="Verdana" panose="020B0604030504040204" pitchFamily="34" charset="0"/>
            </a:rPr>
            <a:t>IR(ME)R certificate</a:t>
          </a:r>
        </a:p>
      </dgm:t>
    </dgm:pt>
    <dgm:pt modelId="{FA8B5AE7-CEC7-4B5F-85B1-22EE886AE3E4}" type="parTrans" cxnId="{676878DF-CE42-4C69-99D7-D9BF86803F0E}">
      <dgm:prSet/>
      <dgm:spPr/>
      <dgm:t>
        <a:bodyPr/>
        <a:lstStyle/>
        <a:p>
          <a:endParaRPr lang="en-GB"/>
        </a:p>
      </dgm:t>
    </dgm:pt>
    <dgm:pt modelId="{E4315372-8B81-47FD-BA3F-1F0B3918250E}" type="sibTrans" cxnId="{676878DF-CE42-4C69-99D7-D9BF86803F0E}">
      <dgm:prSet/>
      <dgm:spPr/>
      <dgm:t>
        <a:bodyPr/>
        <a:lstStyle/>
        <a:p>
          <a:endParaRPr lang="en-GB"/>
        </a:p>
      </dgm:t>
    </dgm:pt>
    <dgm:pt modelId="{97B3A8C0-975D-4C44-A178-54FB1C5C4E17}" type="pres">
      <dgm:prSet presAssocID="{89EC21FA-A04A-49B5-B699-CA933316C9DA}" presName="linearFlow" presStyleCnt="0">
        <dgm:presLayoutVars>
          <dgm:dir/>
          <dgm:animLvl val="lvl"/>
          <dgm:resizeHandles val="exact"/>
        </dgm:presLayoutVars>
      </dgm:prSet>
      <dgm:spPr/>
    </dgm:pt>
    <dgm:pt modelId="{94B18B90-1713-4195-8C41-37186F23C6B7}" type="pres">
      <dgm:prSet presAssocID="{F5875D27-A46D-4FDC-B723-A533EDDE6D28}" presName="composite" presStyleCnt="0"/>
      <dgm:spPr/>
    </dgm:pt>
    <dgm:pt modelId="{762E97B0-E949-4F8F-A186-170E82C78DB7}" type="pres">
      <dgm:prSet presAssocID="{F5875D27-A46D-4FDC-B723-A533EDDE6D28}" presName="parentText" presStyleLbl="alignNode1" presStyleIdx="0" presStyleCnt="3">
        <dgm:presLayoutVars>
          <dgm:chMax val="1"/>
          <dgm:bulletEnabled val="1"/>
        </dgm:presLayoutVars>
      </dgm:prSet>
      <dgm:spPr/>
    </dgm:pt>
    <dgm:pt modelId="{B7B1BA45-C2AA-464A-A272-1B251CC740C7}" type="pres">
      <dgm:prSet presAssocID="{F5875D27-A46D-4FDC-B723-A533EDDE6D28}" presName="descendantText" presStyleLbl="alignAcc1" presStyleIdx="0" presStyleCnt="3" custScaleY="136859">
        <dgm:presLayoutVars>
          <dgm:bulletEnabled val="1"/>
        </dgm:presLayoutVars>
      </dgm:prSet>
      <dgm:spPr/>
    </dgm:pt>
    <dgm:pt modelId="{A22F039E-E3AF-4B6F-9A01-B73246A3C563}" type="pres">
      <dgm:prSet presAssocID="{F7E4A01E-1FD5-4A04-AFE1-BA8694ACEF75}" presName="sp" presStyleCnt="0"/>
      <dgm:spPr/>
    </dgm:pt>
    <dgm:pt modelId="{B49F4CA5-1EFC-486A-A731-EC4CE8C008D5}" type="pres">
      <dgm:prSet presAssocID="{53A0490A-8A1F-4E1D-AC30-8BD21977899F}" presName="composite" presStyleCnt="0"/>
      <dgm:spPr/>
    </dgm:pt>
    <dgm:pt modelId="{6DCC33ED-E9F6-4FCC-BCA2-133001497091}" type="pres">
      <dgm:prSet presAssocID="{53A0490A-8A1F-4E1D-AC30-8BD21977899F}" presName="parentText" presStyleLbl="alignNode1" presStyleIdx="1" presStyleCnt="3">
        <dgm:presLayoutVars>
          <dgm:chMax val="1"/>
          <dgm:bulletEnabled val="1"/>
        </dgm:presLayoutVars>
      </dgm:prSet>
      <dgm:spPr/>
    </dgm:pt>
    <dgm:pt modelId="{1CCECA27-52BC-49DA-B8EF-F5533D23E010}" type="pres">
      <dgm:prSet presAssocID="{53A0490A-8A1F-4E1D-AC30-8BD21977899F}" presName="descendantText" presStyleLbl="alignAcc1" presStyleIdx="1" presStyleCnt="3">
        <dgm:presLayoutVars>
          <dgm:bulletEnabled val="1"/>
        </dgm:presLayoutVars>
      </dgm:prSet>
      <dgm:spPr/>
    </dgm:pt>
    <dgm:pt modelId="{DD186509-D4C2-4069-96EB-1D821D3267C3}" type="pres">
      <dgm:prSet presAssocID="{2BA9110D-F1FB-4909-9CC2-23AB1DB5D2C4}" presName="sp" presStyleCnt="0"/>
      <dgm:spPr/>
    </dgm:pt>
    <dgm:pt modelId="{CE7707ED-49A3-4411-8B7C-6F1BD5C0ECD1}" type="pres">
      <dgm:prSet presAssocID="{39319192-86A6-4F8E-B1F9-87EBEC5069E5}" presName="composite" presStyleCnt="0"/>
      <dgm:spPr/>
    </dgm:pt>
    <dgm:pt modelId="{E8497DA7-0B96-4E42-811A-7261F5C51608}" type="pres">
      <dgm:prSet presAssocID="{39319192-86A6-4F8E-B1F9-87EBEC5069E5}" presName="parentText" presStyleLbl="alignNode1" presStyleIdx="2" presStyleCnt="3">
        <dgm:presLayoutVars>
          <dgm:chMax val="1"/>
          <dgm:bulletEnabled val="1"/>
        </dgm:presLayoutVars>
      </dgm:prSet>
      <dgm:spPr/>
    </dgm:pt>
    <dgm:pt modelId="{F2796285-02A9-4535-9859-80615EFCD005}" type="pres">
      <dgm:prSet presAssocID="{39319192-86A6-4F8E-B1F9-87EBEC5069E5}" presName="descendantText" presStyleLbl="alignAcc1" presStyleIdx="2" presStyleCnt="3" custScaleY="185439">
        <dgm:presLayoutVars>
          <dgm:bulletEnabled val="1"/>
        </dgm:presLayoutVars>
      </dgm:prSet>
      <dgm:spPr/>
    </dgm:pt>
  </dgm:ptLst>
  <dgm:cxnLst>
    <dgm:cxn modelId="{01931F09-7244-41C9-B04C-76E9D3991391}" type="presOf" srcId="{053FEB9D-13FA-4798-B0F2-76D70527C86A}" destId="{B7B1BA45-C2AA-464A-A272-1B251CC740C7}" srcOrd="0" destOrd="0" presId="urn:microsoft.com/office/officeart/2005/8/layout/chevron2"/>
    <dgm:cxn modelId="{EFA7550A-6B70-45B0-9DD4-7CA4C95CEBC0}" srcId="{89EC21FA-A04A-49B5-B699-CA933316C9DA}" destId="{F5875D27-A46D-4FDC-B723-A533EDDE6D28}" srcOrd="0" destOrd="0" parTransId="{BF1C8FDB-B9BE-49DE-AEF4-B3704721262F}" sibTransId="{F7E4A01E-1FD5-4A04-AFE1-BA8694ACEF75}"/>
    <dgm:cxn modelId="{ECFD8C17-1EFB-4E8E-BC1B-22AD68B4AA09}" type="presOf" srcId="{F5875D27-A46D-4FDC-B723-A533EDDE6D28}" destId="{762E97B0-E949-4F8F-A186-170E82C78DB7}" srcOrd="0" destOrd="0" presId="urn:microsoft.com/office/officeart/2005/8/layout/chevron2"/>
    <dgm:cxn modelId="{6FF81D25-CBAF-4275-8499-FE9807BD69EC}" type="presOf" srcId="{DB20D9E4-E765-4AEA-9271-0BEBCADA5F66}" destId="{F2796285-02A9-4535-9859-80615EFCD005}" srcOrd="0" destOrd="2" presId="urn:microsoft.com/office/officeart/2005/8/layout/chevron2"/>
    <dgm:cxn modelId="{A3954335-5A25-4276-B65D-AE50D2AABFB8}" srcId="{DB20D9E4-E765-4AEA-9271-0BEBCADA5F66}" destId="{0F6043F3-1799-4759-9B8D-54A95D751B72}" srcOrd="0" destOrd="0" parTransId="{38266157-CCF6-42DB-8AC0-1771330E36DD}" sibTransId="{E6BB9AA0-1C89-45AA-A427-2D8092E6262E}"/>
    <dgm:cxn modelId="{34E58A38-4096-4348-A99F-F4FEE9AAB173}" srcId="{89EC21FA-A04A-49B5-B699-CA933316C9DA}" destId="{39319192-86A6-4F8E-B1F9-87EBEC5069E5}" srcOrd="2" destOrd="0" parTransId="{6B4B8CC1-4817-4576-902E-B0264B1AF12A}" sibTransId="{EC43B8D1-990A-4DF1-8302-C8369706B983}"/>
    <dgm:cxn modelId="{9875C839-DFBF-425F-81D7-9864319E707D}" srcId="{89EC21FA-A04A-49B5-B699-CA933316C9DA}" destId="{53A0490A-8A1F-4E1D-AC30-8BD21977899F}" srcOrd="1" destOrd="0" parTransId="{2AEB51DC-0922-442C-90DE-C1B1986E3C12}" sibTransId="{2BA9110D-F1FB-4909-9CC2-23AB1DB5D2C4}"/>
    <dgm:cxn modelId="{74677840-DC32-4C1D-A995-54961DB18102}" type="presOf" srcId="{53A0490A-8A1F-4E1D-AC30-8BD21977899F}" destId="{6DCC33ED-E9F6-4FCC-BCA2-133001497091}" srcOrd="0" destOrd="0" presId="urn:microsoft.com/office/officeart/2005/8/layout/chevron2"/>
    <dgm:cxn modelId="{2A32F241-6872-4DAC-ACAD-79ABDD817AE2}" srcId="{F5875D27-A46D-4FDC-B723-A533EDDE6D28}" destId="{4B6DDE5A-1919-4D06-9022-303A0FDBEF7B}" srcOrd="4" destOrd="0" parTransId="{644E3B3A-8867-4AD7-8F5B-2CEC3C29D769}" sibTransId="{9FB711F1-D4E7-45E7-A714-21B025FCA645}"/>
    <dgm:cxn modelId="{CC4BA646-2D36-401C-B49C-E7A44A09C285}" type="presOf" srcId="{7DA0DEB4-8E15-4E34-93B4-69C0C9855807}" destId="{B7B1BA45-C2AA-464A-A272-1B251CC740C7}" srcOrd="0" destOrd="2" presId="urn:microsoft.com/office/officeart/2005/8/layout/chevron2"/>
    <dgm:cxn modelId="{67616E70-9D23-437F-B50C-7921C3E41876}" srcId="{F5875D27-A46D-4FDC-B723-A533EDDE6D28}" destId="{540A0E24-9513-42D2-9AF3-2C1B6CFD86B5}" srcOrd="3" destOrd="0" parTransId="{8690AEDE-71BC-48BB-8E0E-B599E0CC7D39}" sibTransId="{742BF109-1677-4980-940A-86061193AE67}"/>
    <dgm:cxn modelId="{441FF273-342C-4AC4-BD30-D79DDB3A202C}" srcId="{53A0490A-8A1F-4E1D-AC30-8BD21977899F}" destId="{4A22B094-AE2F-478A-9C45-BC9B2E743D32}" srcOrd="2" destOrd="0" parTransId="{A0AADF54-A436-4CF8-BB78-616D595E7B32}" sibTransId="{DE87ABA8-8315-4CFA-B1B0-CF2DBC9B5410}"/>
    <dgm:cxn modelId="{2916C454-8700-4611-8904-EFA671BE36F4}" srcId="{F5875D27-A46D-4FDC-B723-A533EDDE6D28}" destId="{88D0DBF9-3BBD-49C7-B799-01DD671D9849}" srcOrd="1" destOrd="0" parTransId="{931BF6B2-7271-4A39-B0D6-F4988574B06C}" sibTransId="{EEDCAE98-1B11-4B4C-A0D7-5917AE9B5DE0}"/>
    <dgm:cxn modelId="{750E5979-9C5E-4E49-B3C1-F912502DF745}" type="presOf" srcId="{39319192-86A6-4F8E-B1F9-87EBEC5069E5}" destId="{E8497DA7-0B96-4E42-811A-7261F5C51608}" srcOrd="0" destOrd="0" presId="urn:microsoft.com/office/officeart/2005/8/layout/chevron2"/>
    <dgm:cxn modelId="{38EAC479-16F5-405F-A368-5040C671F94F}" type="presOf" srcId="{8333276C-19F3-45EF-81B4-0161FC1102C5}" destId="{F2796285-02A9-4535-9859-80615EFCD005}" srcOrd="0" destOrd="1" presId="urn:microsoft.com/office/officeart/2005/8/layout/chevron2"/>
    <dgm:cxn modelId="{B2AB1F7C-79D1-4910-9C54-74B10707191D}" type="presOf" srcId="{0F6043F3-1799-4759-9B8D-54A95D751B72}" destId="{F2796285-02A9-4535-9859-80615EFCD005}" srcOrd="0" destOrd="3" presId="urn:microsoft.com/office/officeart/2005/8/layout/chevron2"/>
    <dgm:cxn modelId="{5E498A81-C06B-49A3-ADEE-FE41428EA104}" srcId="{39319192-86A6-4F8E-B1F9-87EBEC5069E5}" destId="{8333276C-19F3-45EF-81B4-0161FC1102C5}" srcOrd="1" destOrd="0" parTransId="{1D75E958-0203-4F40-BE57-5974C632020F}" sibTransId="{DE9EBDFA-F0AE-411B-928F-1D5A36473623}"/>
    <dgm:cxn modelId="{4B2D5887-AACB-4334-B1B9-ACB72B102720}" srcId="{53A0490A-8A1F-4E1D-AC30-8BD21977899F}" destId="{1B943CA2-37BD-41E0-9373-C486B83047F8}" srcOrd="0" destOrd="0" parTransId="{40E70492-5B7F-439A-BC6A-7F5BE3D31329}" sibTransId="{61E53C1F-0A2A-4B35-AB81-8C8F37688959}"/>
    <dgm:cxn modelId="{6DBD479A-7CB6-4B44-9036-4B247D629765}" type="presOf" srcId="{89EC21FA-A04A-49B5-B699-CA933316C9DA}" destId="{97B3A8C0-975D-4C44-A178-54FB1C5C4E17}" srcOrd="0" destOrd="0" presId="urn:microsoft.com/office/officeart/2005/8/layout/chevron2"/>
    <dgm:cxn modelId="{2FE561AE-CEE6-447F-A17A-5CF51E4A4BD6}" srcId="{F5875D27-A46D-4FDC-B723-A533EDDE6D28}" destId="{053FEB9D-13FA-4798-B0F2-76D70527C86A}" srcOrd="0" destOrd="0" parTransId="{7EB1FCBB-D974-468E-8D88-8A171284C136}" sibTransId="{B58C6B1C-BD51-4568-9010-2A0E18803BE5}"/>
    <dgm:cxn modelId="{6CCD7DAE-7E5B-44CF-9DCA-C010198FFD03}" srcId="{39319192-86A6-4F8E-B1F9-87EBEC5069E5}" destId="{DB20D9E4-E765-4AEA-9271-0BEBCADA5F66}" srcOrd="2" destOrd="0" parTransId="{CD731DB9-E981-4C2D-B007-C6CDDBEF862A}" sibTransId="{10CAD7B7-92D2-4C4A-9054-85023E3BFA36}"/>
    <dgm:cxn modelId="{3584D7AF-0BD2-4454-BFB0-DA22004E3A66}" srcId="{F5875D27-A46D-4FDC-B723-A533EDDE6D28}" destId="{7DA0DEB4-8E15-4E34-93B4-69C0C9855807}" srcOrd="2" destOrd="0" parTransId="{31A2F404-363D-4DFB-B40C-7304AF9D5D3A}" sibTransId="{F472B167-8085-436F-9A18-582813486D28}"/>
    <dgm:cxn modelId="{26C118D9-6783-4AC6-8466-CC6559D4B8B4}" type="presOf" srcId="{3445186C-BFF6-4175-BE40-8FEFA15EBECC}" destId="{1CCECA27-52BC-49DA-B8EF-F5533D23E010}" srcOrd="0" destOrd="1" presId="urn:microsoft.com/office/officeart/2005/8/layout/chevron2"/>
    <dgm:cxn modelId="{676878DF-CE42-4C69-99D7-D9BF86803F0E}" srcId="{DB20D9E4-E765-4AEA-9271-0BEBCADA5F66}" destId="{C45E6020-7ECF-4426-8D37-ED7BB90AF78B}" srcOrd="1" destOrd="0" parTransId="{FA8B5AE7-CEC7-4B5F-85B1-22EE886AE3E4}" sibTransId="{E4315372-8B81-47FD-BA3F-1F0B3918250E}"/>
    <dgm:cxn modelId="{B20882DF-897C-4741-9014-BCD0CD0532A4}" type="presOf" srcId="{1B943CA2-37BD-41E0-9373-C486B83047F8}" destId="{1CCECA27-52BC-49DA-B8EF-F5533D23E010}" srcOrd="0" destOrd="0" presId="urn:microsoft.com/office/officeart/2005/8/layout/chevron2"/>
    <dgm:cxn modelId="{A6530EE4-4868-46C9-81BA-27444FB8847F}" srcId="{53A0490A-8A1F-4E1D-AC30-8BD21977899F}" destId="{3445186C-BFF6-4175-BE40-8FEFA15EBECC}" srcOrd="1" destOrd="0" parTransId="{8601A788-279F-4113-90CB-B44BD7B99B1B}" sibTransId="{3652276C-C31D-4F3B-AD04-7CBE8093664F}"/>
    <dgm:cxn modelId="{8B8DC1EB-E4A4-48B4-8BAA-5B14E8C275F4}" srcId="{39319192-86A6-4F8E-B1F9-87EBEC5069E5}" destId="{67D0F82F-9164-4763-AC2A-12D83DCC6EC5}" srcOrd="0" destOrd="0" parTransId="{F65B8525-F37E-4546-8709-9BAD867EBB33}" sibTransId="{A3178F22-3C62-4862-8F0E-C0323114CA41}"/>
    <dgm:cxn modelId="{1AE71EEF-97D0-4339-931C-DD5C286FF9B4}" type="presOf" srcId="{67D0F82F-9164-4763-AC2A-12D83DCC6EC5}" destId="{F2796285-02A9-4535-9859-80615EFCD005}" srcOrd="0" destOrd="0" presId="urn:microsoft.com/office/officeart/2005/8/layout/chevron2"/>
    <dgm:cxn modelId="{69D497EF-ECEA-4B10-9DDB-F00AB62A056E}" type="presOf" srcId="{4A22B094-AE2F-478A-9C45-BC9B2E743D32}" destId="{1CCECA27-52BC-49DA-B8EF-F5533D23E010}" srcOrd="0" destOrd="2" presId="urn:microsoft.com/office/officeart/2005/8/layout/chevron2"/>
    <dgm:cxn modelId="{B0F35CFB-AE20-44E6-9DBD-E28FE81BD2E4}" type="presOf" srcId="{540A0E24-9513-42D2-9AF3-2C1B6CFD86B5}" destId="{B7B1BA45-C2AA-464A-A272-1B251CC740C7}" srcOrd="0" destOrd="3" presId="urn:microsoft.com/office/officeart/2005/8/layout/chevron2"/>
    <dgm:cxn modelId="{90A486FC-E51D-4FC7-BD63-42C516CE2351}" type="presOf" srcId="{C45E6020-7ECF-4426-8D37-ED7BB90AF78B}" destId="{F2796285-02A9-4535-9859-80615EFCD005}" srcOrd="0" destOrd="4" presId="urn:microsoft.com/office/officeart/2005/8/layout/chevron2"/>
    <dgm:cxn modelId="{F5F8A1FC-9636-4120-9412-203549BFD3D2}" type="presOf" srcId="{88D0DBF9-3BBD-49C7-B799-01DD671D9849}" destId="{B7B1BA45-C2AA-464A-A272-1B251CC740C7}" srcOrd="0" destOrd="1" presId="urn:microsoft.com/office/officeart/2005/8/layout/chevron2"/>
    <dgm:cxn modelId="{3ECB8CFD-4DD0-4D6D-957C-1F37855DD353}" type="presOf" srcId="{4B6DDE5A-1919-4D06-9022-303A0FDBEF7B}" destId="{B7B1BA45-C2AA-464A-A272-1B251CC740C7}" srcOrd="0" destOrd="4" presId="urn:microsoft.com/office/officeart/2005/8/layout/chevron2"/>
    <dgm:cxn modelId="{E6889D3C-91AC-46B0-BE53-A47D599DF9C8}" type="presParOf" srcId="{97B3A8C0-975D-4C44-A178-54FB1C5C4E17}" destId="{94B18B90-1713-4195-8C41-37186F23C6B7}" srcOrd="0" destOrd="0" presId="urn:microsoft.com/office/officeart/2005/8/layout/chevron2"/>
    <dgm:cxn modelId="{D0094AE5-384B-4490-9B8E-81736B1EA55E}" type="presParOf" srcId="{94B18B90-1713-4195-8C41-37186F23C6B7}" destId="{762E97B0-E949-4F8F-A186-170E82C78DB7}" srcOrd="0" destOrd="0" presId="urn:microsoft.com/office/officeart/2005/8/layout/chevron2"/>
    <dgm:cxn modelId="{C9CA5AA4-3F33-4944-B43F-35A80FE5D52E}" type="presParOf" srcId="{94B18B90-1713-4195-8C41-37186F23C6B7}" destId="{B7B1BA45-C2AA-464A-A272-1B251CC740C7}" srcOrd="1" destOrd="0" presId="urn:microsoft.com/office/officeart/2005/8/layout/chevron2"/>
    <dgm:cxn modelId="{BED3F3A5-13C2-4123-9296-C5EBA992576D}" type="presParOf" srcId="{97B3A8C0-975D-4C44-A178-54FB1C5C4E17}" destId="{A22F039E-E3AF-4B6F-9A01-B73246A3C563}" srcOrd="1" destOrd="0" presId="urn:microsoft.com/office/officeart/2005/8/layout/chevron2"/>
    <dgm:cxn modelId="{67DF5380-0DD9-4516-AA4C-053ED242B43E}" type="presParOf" srcId="{97B3A8C0-975D-4C44-A178-54FB1C5C4E17}" destId="{B49F4CA5-1EFC-486A-A731-EC4CE8C008D5}" srcOrd="2" destOrd="0" presId="urn:microsoft.com/office/officeart/2005/8/layout/chevron2"/>
    <dgm:cxn modelId="{6F05091E-B59E-4B8F-A56B-4B2D93A072DD}" type="presParOf" srcId="{B49F4CA5-1EFC-486A-A731-EC4CE8C008D5}" destId="{6DCC33ED-E9F6-4FCC-BCA2-133001497091}" srcOrd="0" destOrd="0" presId="urn:microsoft.com/office/officeart/2005/8/layout/chevron2"/>
    <dgm:cxn modelId="{77A5E48D-B6A3-4E61-8F65-8A933966476D}" type="presParOf" srcId="{B49F4CA5-1EFC-486A-A731-EC4CE8C008D5}" destId="{1CCECA27-52BC-49DA-B8EF-F5533D23E010}" srcOrd="1" destOrd="0" presId="urn:microsoft.com/office/officeart/2005/8/layout/chevron2"/>
    <dgm:cxn modelId="{87B1B62A-5C16-49B4-B237-F49A8E533C7A}" type="presParOf" srcId="{97B3A8C0-975D-4C44-A178-54FB1C5C4E17}" destId="{DD186509-D4C2-4069-96EB-1D821D3267C3}" srcOrd="3" destOrd="0" presId="urn:microsoft.com/office/officeart/2005/8/layout/chevron2"/>
    <dgm:cxn modelId="{090A0C9A-06E0-49C8-87F8-7E1CDCDAD3DC}" type="presParOf" srcId="{97B3A8C0-975D-4C44-A178-54FB1C5C4E17}" destId="{CE7707ED-49A3-4411-8B7C-6F1BD5C0ECD1}" srcOrd="4" destOrd="0" presId="urn:microsoft.com/office/officeart/2005/8/layout/chevron2"/>
    <dgm:cxn modelId="{CA1ADADD-FABF-4746-9B50-0AF9093A2075}" type="presParOf" srcId="{CE7707ED-49A3-4411-8B7C-6F1BD5C0ECD1}" destId="{E8497DA7-0B96-4E42-811A-7261F5C51608}" srcOrd="0" destOrd="0" presId="urn:microsoft.com/office/officeart/2005/8/layout/chevron2"/>
    <dgm:cxn modelId="{7EB767FC-A23B-403D-B48C-EC7ACEEE20A6}" type="presParOf" srcId="{CE7707ED-49A3-4411-8B7C-6F1BD5C0ECD1}" destId="{F2796285-02A9-4535-9859-80615EFCD00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EC21FA-A04A-49B5-B699-CA933316C9D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F5875D27-A46D-4FDC-B723-A533EDDE6D28}">
      <dgm:prSet phldrT="[Text]"/>
      <dgm:spPr/>
      <dgm:t>
        <a:bodyPr/>
        <a:lstStyle/>
        <a:p>
          <a:r>
            <a:rPr lang="en-GB" dirty="0"/>
            <a:t>7</a:t>
          </a:r>
        </a:p>
      </dgm:t>
    </dgm:pt>
    <dgm:pt modelId="{BF1C8FDB-B9BE-49DE-AEF4-B3704721262F}" type="parTrans" cxnId="{EFA7550A-6B70-45B0-9DD4-7CA4C95CEBC0}">
      <dgm:prSet/>
      <dgm:spPr/>
      <dgm:t>
        <a:bodyPr/>
        <a:lstStyle/>
        <a:p>
          <a:endParaRPr lang="en-GB"/>
        </a:p>
      </dgm:t>
    </dgm:pt>
    <dgm:pt modelId="{F7E4A01E-1FD5-4A04-AFE1-BA8694ACEF75}" type="sibTrans" cxnId="{EFA7550A-6B70-45B0-9DD4-7CA4C95CEBC0}">
      <dgm:prSet/>
      <dgm:spPr/>
      <dgm:t>
        <a:bodyPr/>
        <a:lstStyle/>
        <a:p>
          <a:endParaRPr lang="en-GB"/>
        </a:p>
      </dgm:t>
    </dgm:pt>
    <dgm:pt modelId="{053FEB9D-13FA-4798-B0F2-76D70527C86A}">
      <dgm:prSet phldrT="[Text]" custT="1"/>
      <dgm:spPr/>
      <dgm:t>
        <a:bodyPr/>
        <a:lstStyle/>
        <a:p>
          <a:endParaRPr lang="en-GB" sz="1600" dirty="0">
            <a:latin typeface="Aptos" panose="020B0004020202020204" pitchFamily="34" charset="0"/>
          </a:endParaRPr>
        </a:p>
      </dgm:t>
    </dgm:pt>
    <dgm:pt modelId="{7EB1FCBB-D974-468E-8D88-8A171284C136}" type="parTrans" cxnId="{2FE561AE-CEE6-447F-A17A-5CF51E4A4BD6}">
      <dgm:prSet/>
      <dgm:spPr/>
      <dgm:t>
        <a:bodyPr/>
        <a:lstStyle/>
        <a:p>
          <a:endParaRPr lang="en-GB"/>
        </a:p>
      </dgm:t>
    </dgm:pt>
    <dgm:pt modelId="{B58C6B1C-BD51-4568-9010-2A0E18803BE5}" type="sibTrans" cxnId="{2FE561AE-CEE6-447F-A17A-5CF51E4A4BD6}">
      <dgm:prSet/>
      <dgm:spPr/>
      <dgm:t>
        <a:bodyPr/>
        <a:lstStyle/>
        <a:p>
          <a:endParaRPr lang="en-GB"/>
        </a:p>
      </dgm:t>
    </dgm:pt>
    <dgm:pt modelId="{53A0490A-8A1F-4E1D-AC30-8BD21977899F}">
      <dgm:prSet phldrT="[Text]"/>
      <dgm:spPr/>
      <dgm:t>
        <a:bodyPr/>
        <a:lstStyle/>
        <a:p>
          <a:endParaRPr lang="en-GB" dirty="0"/>
        </a:p>
      </dgm:t>
    </dgm:pt>
    <dgm:pt modelId="{2BA9110D-F1FB-4909-9CC2-23AB1DB5D2C4}" type="sibTrans" cxnId="{9875C839-DFBF-425F-81D7-9864319E707D}">
      <dgm:prSet/>
      <dgm:spPr/>
      <dgm:t>
        <a:bodyPr/>
        <a:lstStyle/>
        <a:p>
          <a:endParaRPr lang="en-GB"/>
        </a:p>
      </dgm:t>
    </dgm:pt>
    <dgm:pt modelId="{2AEB51DC-0922-442C-90DE-C1B1986E3C12}" type="parTrans" cxnId="{9875C839-DFBF-425F-81D7-9864319E707D}">
      <dgm:prSet/>
      <dgm:spPr/>
      <dgm:t>
        <a:bodyPr/>
        <a:lstStyle/>
        <a:p>
          <a:endParaRPr lang="en-GB"/>
        </a:p>
      </dgm:t>
    </dgm:pt>
    <dgm:pt modelId="{75FD1FC0-C6D1-486B-8F8D-0FE93C11FCB8}">
      <dgm:prSet custT="1"/>
      <dgm:spPr/>
      <dgm:t>
        <a:bodyPr/>
        <a:lstStyle/>
        <a:p>
          <a:endParaRPr lang="en-GB" sz="1600" dirty="0"/>
        </a:p>
      </dgm:t>
    </dgm:pt>
    <dgm:pt modelId="{2F1CD3AF-53DF-4587-A032-8729321C9F08}" type="parTrans" cxnId="{9CFF7F7E-CC93-4D40-8A18-71B3549D893D}">
      <dgm:prSet/>
      <dgm:spPr/>
      <dgm:t>
        <a:bodyPr/>
        <a:lstStyle/>
        <a:p>
          <a:endParaRPr lang="en-GB"/>
        </a:p>
      </dgm:t>
    </dgm:pt>
    <dgm:pt modelId="{31E82A59-9A37-4DBF-8A21-0C113D65ED8F}" type="sibTrans" cxnId="{9CFF7F7E-CC93-4D40-8A18-71B3549D893D}">
      <dgm:prSet/>
      <dgm:spPr/>
      <dgm:t>
        <a:bodyPr/>
        <a:lstStyle/>
        <a:p>
          <a:endParaRPr lang="en-GB"/>
        </a:p>
      </dgm:t>
    </dgm:pt>
    <dgm:pt modelId="{2D4A3FA0-9008-4170-8DD6-5FD781781C81}">
      <dgm:prSet custT="1"/>
      <dgm:spPr/>
      <dgm:t>
        <a:bodyPr/>
        <a:lstStyle/>
        <a:p>
          <a:r>
            <a:rPr lang="en-GB" sz="1600" dirty="0">
              <a:latin typeface="Aptos" panose="020B0004020202020204" pitchFamily="34" charset="0"/>
            </a:rPr>
            <a:t>NBT &amp; UHBW Imaging Managers will authorise your NMR status and subsequently return an entitlement letter to you and inform the ICE team to grant appropriate access.</a:t>
          </a:r>
        </a:p>
      </dgm:t>
    </dgm:pt>
    <dgm:pt modelId="{92D580B3-96FC-4DDE-AD81-858B82CF59BD}" type="parTrans" cxnId="{59FC5D57-67A6-4E95-A50F-C7FF3F95264B}">
      <dgm:prSet/>
      <dgm:spPr/>
      <dgm:t>
        <a:bodyPr/>
        <a:lstStyle/>
        <a:p>
          <a:endParaRPr lang="en-GB"/>
        </a:p>
      </dgm:t>
    </dgm:pt>
    <dgm:pt modelId="{DA767F44-74C4-41AB-9F5F-93F9CCDCAE17}" type="sibTrans" cxnId="{59FC5D57-67A6-4E95-A50F-C7FF3F95264B}">
      <dgm:prSet/>
      <dgm:spPr/>
      <dgm:t>
        <a:bodyPr/>
        <a:lstStyle/>
        <a:p>
          <a:endParaRPr lang="en-GB"/>
        </a:p>
      </dgm:t>
    </dgm:pt>
    <dgm:pt modelId="{52103B75-9C54-459D-84FE-D86E2F91D189}">
      <dgm:prSet/>
      <dgm:spPr/>
      <dgm:t>
        <a:bodyPr/>
        <a:lstStyle/>
        <a:p>
          <a:r>
            <a:rPr lang="en-GB"/>
            <a:t>Practices need to complete the Primary Care ICE Application Form and send via email to the ICE teams at NBT and UHBW (emails are on the top of the form) when a practitioner commences or leaves employment or there is a change in circumstances.</a:t>
          </a:r>
        </a:p>
      </dgm:t>
    </dgm:pt>
    <dgm:pt modelId="{38BD08CB-9A49-457E-AA32-4810BDAF2928}" type="parTrans" cxnId="{F125BD4E-1E28-4F79-9C41-1C92A74C65AE}">
      <dgm:prSet/>
      <dgm:spPr/>
      <dgm:t>
        <a:bodyPr/>
        <a:lstStyle/>
        <a:p>
          <a:endParaRPr lang="en-GB"/>
        </a:p>
      </dgm:t>
    </dgm:pt>
    <dgm:pt modelId="{19E454AE-9742-4B57-A87A-B6E1F96ABBA3}" type="sibTrans" cxnId="{F125BD4E-1E28-4F79-9C41-1C92A74C65AE}">
      <dgm:prSet/>
      <dgm:spPr/>
      <dgm:t>
        <a:bodyPr/>
        <a:lstStyle/>
        <a:p>
          <a:endParaRPr lang="en-GB"/>
        </a:p>
      </dgm:t>
    </dgm:pt>
    <dgm:pt modelId="{878F7D5A-2458-405A-979C-DBFBC7F679A8}">
      <dgm:prSet/>
      <dgm:spPr/>
      <dgm:t>
        <a:bodyPr/>
        <a:lstStyle/>
        <a:p>
          <a:endParaRPr lang="en-GB"/>
        </a:p>
      </dgm:t>
    </dgm:pt>
    <dgm:pt modelId="{F9F1976E-7E63-42F1-A731-89D4D44032E8}" type="parTrans" cxnId="{0A0DBEF2-AAD1-4F63-A2D4-65B7CA94604D}">
      <dgm:prSet/>
      <dgm:spPr/>
      <dgm:t>
        <a:bodyPr/>
        <a:lstStyle/>
        <a:p>
          <a:endParaRPr lang="en-GB"/>
        </a:p>
      </dgm:t>
    </dgm:pt>
    <dgm:pt modelId="{0082777A-40A8-4D8F-B96E-6CA848C0F3D9}" type="sibTrans" cxnId="{0A0DBEF2-AAD1-4F63-A2D4-65B7CA94604D}">
      <dgm:prSet/>
      <dgm:spPr/>
      <dgm:t>
        <a:bodyPr/>
        <a:lstStyle/>
        <a:p>
          <a:endParaRPr lang="en-GB"/>
        </a:p>
      </dgm:t>
    </dgm:pt>
    <dgm:pt modelId="{97B3A8C0-975D-4C44-A178-54FB1C5C4E17}" type="pres">
      <dgm:prSet presAssocID="{89EC21FA-A04A-49B5-B699-CA933316C9DA}" presName="linearFlow" presStyleCnt="0">
        <dgm:presLayoutVars>
          <dgm:dir/>
          <dgm:animLvl val="lvl"/>
          <dgm:resizeHandles val="exact"/>
        </dgm:presLayoutVars>
      </dgm:prSet>
      <dgm:spPr/>
    </dgm:pt>
    <dgm:pt modelId="{94B18B90-1713-4195-8C41-37186F23C6B7}" type="pres">
      <dgm:prSet presAssocID="{F5875D27-A46D-4FDC-B723-A533EDDE6D28}" presName="composite" presStyleCnt="0"/>
      <dgm:spPr/>
    </dgm:pt>
    <dgm:pt modelId="{762E97B0-E949-4F8F-A186-170E82C78DB7}" type="pres">
      <dgm:prSet presAssocID="{F5875D27-A46D-4FDC-B723-A533EDDE6D28}" presName="parentText" presStyleLbl="alignNode1" presStyleIdx="0" presStyleCnt="2">
        <dgm:presLayoutVars>
          <dgm:chMax val="1"/>
          <dgm:bulletEnabled val="1"/>
        </dgm:presLayoutVars>
      </dgm:prSet>
      <dgm:spPr/>
    </dgm:pt>
    <dgm:pt modelId="{B7B1BA45-C2AA-464A-A272-1B251CC740C7}" type="pres">
      <dgm:prSet presAssocID="{F5875D27-A46D-4FDC-B723-A533EDDE6D28}" presName="descendantText" presStyleLbl="alignAcc1" presStyleIdx="0" presStyleCnt="2" custScaleY="100000">
        <dgm:presLayoutVars>
          <dgm:bulletEnabled val="1"/>
        </dgm:presLayoutVars>
      </dgm:prSet>
      <dgm:spPr/>
    </dgm:pt>
    <dgm:pt modelId="{A22F039E-E3AF-4B6F-9A01-B73246A3C563}" type="pres">
      <dgm:prSet presAssocID="{F7E4A01E-1FD5-4A04-AFE1-BA8694ACEF75}" presName="sp" presStyleCnt="0"/>
      <dgm:spPr/>
    </dgm:pt>
    <dgm:pt modelId="{B49F4CA5-1EFC-486A-A731-EC4CE8C008D5}" type="pres">
      <dgm:prSet presAssocID="{53A0490A-8A1F-4E1D-AC30-8BD21977899F}" presName="composite" presStyleCnt="0"/>
      <dgm:spPr/>
    </dgm:pt>
    <dgm:pt modelId="{6DCC33ED-E9F6-4FCC-BCA2-133001497091}" type="pres">
      <dgm:prSet presAssocID="{53A0490A-8A1F-4E1D-AC30-8BD21977899F}" presName="parentText" presStyleLbl="alignNode1" presStyleIdx="1" presStyleCnt="2">
        <dgm:presLayoutVars>
          <dgm:chMax val="1"/>
          <dgm:bulletEnabled val="1"/>
        </dgm:presLayoutVars>
      </dgm:prSet>
      <dgm:spPr>
        <a:prstGeom prst="irregularSeal1">
          <a:avLst/>
        </a:prstGeom>
      </dgm:spPr>
    </dgm:pt>
    <dgm:pt modelId="{1CCECA27-52BC-49DA-B8EF-F5533D23E010}" type="pres">
      <dgm:prSet presAssocID="{53A0490A-8A1F-4E1D-AC30-8BD21977899F}" presName="descendantText" presStyleLbl="alignAcc1" presStyleIdx="1" presStyleCnt="2">
        <dgm:presLayoutVars>
          <dgm:bulletEnabled val="1"/>
        </dgm:presLayoutVars>
      </dgm:prSet>
      <dgm:spPr/>
    </dgm:pt>
  </dgm:ptLst>
  <dgm:cxnLst>
    <dgm:cxn modelId="{01931F09-7244-41C9-B04C-76E9D3991391}" type="presOf" srcId="{053FEB9D-13FA-4798-B0F2-76D70527C86A}" destId="{B7B1BA45-C2AA-464A-A272-1B251CC740C7}" srcOrd="0" destOrd="0" presId="urn:microsoft.com/office/officeart/2005/8/layout/chevron2"/>
    <dgm:cxn modelId="{EFA7550A-6B70-45B0-9DD4-7CA4C95CEBC0}" srcId="{89EC21FA-A04A-49B5-B699-CA933316C9DA}" destId="{F5875D27-A46D-4FDC-B723-A533EDDE6D28}" srcOrd="0" destOrd="0" parTransId="{BF1C8FDB-B9BE-49DE-AEF4-B3704721262F}" sibTransId="{F7E4A01E-1FD5-4A04-AFE1-BA8694ACEF75}"/>
    <dgm:cxn modelId="{ECFD8C17-1EFB-4E8E-BC1B-22AD68B4AA09}" type="presOf" srcId="{F5875D27-A46D-4FDC-B723-A533EDDE6D28}" destId="{762E97B0-E949-4F8F-A186-170E82C78DB7}" srcOrd="0" destOrd="0" presId="urn:microsoft.com/office/officeart/2005/8/layout/chevron2"/>
    <dgm:cxn modelId="{1B1DF91B-25DC-487C-8BA4-5A618C25E246}" type="presOf" srcId="{75FD1FC0-C6D1-486B-8F8D-0FE93C11FCB8}" destId="{B7B1BA45-C2AA-464A-A272-1B251CC740C7}" srcOrd="0" destOrd="2" presId="urn:microsoft.com/office/officeart/2005/8/layout/chevron2"/>
    <dgm:cxn modelId="{079B9438-C5D5-4B6D-ABD4-E2542D4CA537}" type="presOf" srcId="{52103B75-9C54-459D-84FE-D86E2F91D189}" destId="{1CCECA27-52BC-49DA-B8EF-F5533D23E010}" srcOrd="0" destOrd="0" presId="urn:microsoft.com/office/officeart/2005/8/layout/chevron2"/>
    <dgm:cxn modelId="{9875C839-DFBF-425F-81D7-9864319E707D}" srcId="{89EC21FA-A04A-49B5-B699-CA933316C9DA}" destId="{53A0490A-8A1F-4E1D-AC30-8BD21977899F}" srcOrd="1" destOrd="0" parTransId="{2AEB51DC-0922-442C-90DE-C1B1986E3C12}" sibTransId="{2BA9110D-F1FB-4909-9CC2-23AB1DB5D2C4}"/>
    <dgm:cxn modelId="{74677840-DC32-4C1D-A995-54961DB18102}" type="presOf" srcId="{53A0490A-8A1F-4E1D-AC30-8BD21977899F}" destId="{6DCC33ED-E9F6-4FCC-BCA2-133001497091}" srcOrd="0" destOrd="0" presId="urn:microsoft.com/office/officeart/2005/8/layout/chevron2"/>
    <dgm:cxn modelId="{F125BD4E-1E28-4F79-9C41-1C92A74C65AE}" srcId="{53A0490A-8A1F-4E1D-AC30-8BD21977899F}" destId="{52103B75-9C54-459D-84FE-D86E2F91D189}" srcOrd="0" destOrd="0" parTransId="{38BD08CB-9A49-457E-AA32-4810BDAF2928}" sibTransId="{19E454AE-9742-4B57-A87A-B6E1F96ABBA3}"/>
    <dgm:cxn modelId="{59FC5D57-67A6-4E95-A50F-C7FF3F95264B}" srcId="{F5875D27-A46D-4FDC-B723-A533EDDE6D28}" destId="{2D4A3FA0-9008-4170-8DD6-5FD781781C81}" srcOrd="1" destOrd="0" parTransId="{92D580B3-96FC-4DDE-AD81-858B82CF59BD}" sibTransId="{DA767F44-74C4-41AB-9F5F-93F9CCDCAE17}"/>
    <dgm:cxn modelId="{9CFF7F7E-CC93-4D40-8A18-71B3549D893D}" srcId="{F5875D27-A46D-4FDC-B723-A533EDDE6D28}" destId="{75FD1FC0-C6D1-486B-8F8D-0FE93C11FCB8}" srcOrd="2" destOrd="0" parTransId="{2F1CD3AF-53DF-4587-A032-8729321C9F08}" sibTransId="{31E82A59-9A37-4DBF-8A21-0C113D65ED8F}"/>
    <dgm:cxn modelId="{6DBD479A-7CB6-4B44-9036-4B247D629765}" type="presOf" srcId="{89EC21FA-A04A-49B5-B699-CA933316C9DA}" destId="{97B3A8C0-975D-4C44-A178-54FB1C5C4E17}" srcOrd="0" destOrd="0" presId="urn:microsoft.com/office/officeart/2005/8/layout/chevron2"/>
    <dgm:cxn modelId="{2FE561AE-CEE6-447F-A17A-5CF51E4A4BD6}" srcId="{F5875D27-A46D-4FDC-B723-A533EDDE6D28}" destId="{053FEB9D-13FA-4798-B0F2-76D70527C86A}" srcOrd="0" destOrd="0" parTransId="{7EB1FCBB-D974-468E-8D88-8A171284C136}" sibTransId="{B58C6B1C-BD51-4568-9010-2A0E18803BE5}"/>
    <dgm:cxn modelId="{4D9888F0-0199-44BB-8B7C-3DCAA9A4E488}" type="presOf" srcId="{878F7D5A-2458-405A-979C-DBFBC7F679A8}" destId="{1CCECA27-52BC-49DA-B8EF-F5533D23E010}" srcOrd="0" destOrd="1" presId="urn:microsoft.com/office/officeart/2005/8/layout/chevron2"/>
    <dgm:cxn modelId="{0A0DBEF2-AAD1-4F63-A2D4-65B7CA94604D}" srcId="{53A0490A-8A1F-4E1D-AC30-8BD21977899F}" destId="{878F7D5A-2458-405A-979C-DBFBC7F679A8}" srcOrd="1" destOrd="0" parTransId="{F9F1976E-7E63-42F1-A731-89D4D44032E8}" sibTransId="{0082777A-40A8-4D8F-B96E-6CA848C0F3D9}"/>
    <dgm:cxn modelId="{266E98FD-6725-4A02-8608-2AE5B789BE39}" type="presOf" srcId="{2D4A3FA0-9008-4170-8DD6-5FD781781C81}" destId="{B7B1BA45-C2AA-464A-A272-1B251CC740C7}" srcOrd="0" destOrd="1" presId="urn:microsoft.com/office/officeart/2005/8/layout/chevron2"/>
    <dgm:cxn modelId="{E6889D3C-91AC-46B0-BE53-A47D599DF9C8}" type="presParOf" srcId="{97B3A8C0-975D-4C44-A178-54FB1C5C4E17}" destId="{94B18B90-1713-4195-8C41-37186F23C6B7}" srcOrd="0" destOrd="0" presId="urn:microsoft.com/office/officeart/2005/8/layout/chevron2"/>
    <dgm:cxn modelId="{D0094AE5-384B-4490-9B8E-81736B1EA55E}" type="presParOf" srcId="{94B18B90-1713-4195-8C41-37186F23C6B7}" destId="{762E97B0-E949-4F8F-A186-170E82C78DB7}" srcOrd="0" destOrd="0" presId="urn:microsoft.com/office/officeart/2005/8/layout/chevron2"/>
    <dgm:cxn modelId="{C9CA5AA4-3F33-4944-B43F-35A80FE5D52E}" type="presParOf" srcId="{94B18B90-1713-4195-8C41-37186F23C6B7}" destId="{B7B1BA45-C2AA-464A-A272-1B251CC740C7}" srcOrd="1" destOrd="0" presId="urn:microsoft.com/office/officeart/2005/8/layout/chevron2"/>
    <dgm:cxn modelId="{BED3F3A5-13C2-4123-9296-C5EBA992576D}" type="presParOf" srcId="{97B3A8C0-975D-4C44-A178-54FB1C5C4E17}" destId="{A22F039E-E3AF-4B6F-9A01-B73246A3C563}" srcOrd="1" destOrd="0" presId="urn:microsoft.com/office/officeart/2005/8/layout/chevron2"/>
    <dgm:cxn modelId="{67DF5380-0DD9-4516-AA4C-053ED242B43E}" type="presParOf" srcId="{97B3A8C0-975D-4C44-A178-54FB1C5C4E17}" destId="{B49F4CA5-1EFC-486A-A731-EC4CE8C008D5}" srcOrd="2" destOrd="0" presId="urn:microsoft.com/office/officeart/2005/8/layout/chevron2"/>
    <dgm:cxn modelId="{6F05091E-B59E-4B8F-A56B-4B2D93A072DD}" type="presParOf" srcId="{B49F4CA5-1EFC-486A-A731-EC4CE8C008D5}" destId="{6DCC33ED-E9F6-4FCC-BCA2-133001497091}" srcOrd="0" destOrd="0" presId="urn:microsoft.com/office/officeart/2005/8/layout/chevron2"/>
    <dgm:cxn modelId="{77A5E48D-B6A3-4E61-8F65-8A933966476D}" type="presParOf" srcId="{B49F4CA5-1EFC-486A-A731-EC4CE8C008D5}" destId="{1CCECA27-52BC-49DA-B8EF-F5533D23E010}"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2E97B0-E949-4F8F-A186-170E82C78DB7}">
      <dsp:nvSpPr>
        <dsp:cNvPr id="0" name=""/>
        <dsp:cNvSpPr/>
      </dsp:nvSpPr>
      <dsp:spPr>
        <a:xfrm rot="5400000">
          <a:off x="-253559" y="342840"/>
          <a:ext cx="1690397" cy="118327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GB" sz="3300" kern="1200" dirty="0"/>
            <a:t>1</a:t>
          </a:r>
        </a:p>
      </dsp:txBody>
      <dsp:txXfrm rot="-5400000">
        <a:off x="1" y="680919"/>
        <a:ext cx="1183278" cy="507119"/>
      </dsp:txXfrm>
    </dsp:sp>
    <dsp:sp modelId="{B7B1BA45-C2AA-464A-A272-1B251CC740C7}">
      <dsp:nvSpPr>
        <dsp:cNvPr id="0" name=""/>
        <dsp:cNvSpPr/>
      </dsp:nvSpPr>
      <dsp:spPr>
        <a:xfrm rot="5400000">
          <a:off x="5364545" y="-4176437"/>
          <a:ext cx="1267659" cy="963019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endParaRPr lang="en-GB" sz="1900" kern="1200" dirty="0">
            <a:latin typeface="Aptos" panose="020B0004020202020204" pitchFamily="34" charset="0"/>
          </a:endParaRPr>
        </a:p>
        <a:p>
          <a:pPr marL="171450" lvl="1" indent="-171450" algn="l" defTabSz="844550">
            <a:lnSpc>
              <a:spcPct val="90000"/>
            </a:lnSpc>
            <a:spcBef>
              <a:spcPct val="0"/>
            </a:spcBef>
            <a:spcAft>
              <a:spcPct val="15000"/>
            </a:spcAft>
            <a:buChar char="•"/>
          </a:pPr>
          <a:r>
            <a:rPr lang="en-GB" sz="1900" kern="1200" dirty="0">
              <a:latin typeface="Aptos" panose="020B0004020202020204" pitchFamily="34" charset="0"/>
            </a:rPr>
            <a:t>Read the protocol to ensure individual NMRs meet the criteria and all parties are aware of their responsibilities and  professional entitlements.</a:t>
          </a:r>
        </a:p>
        <a:p>
          <a:pPr marL="171450" lvl="1" indent="-171450" algn="l" defTabSz="844550">
            <a:lnSpc>
              <a:spcPct val="90000"/>
            </a:lnSpc>
            <a:spcBef>
              <a:spcPct val="0"/>
            </a:spcBef>
            <a:spcAft>
              <a:spcPct val="15000"/>
            </a:spcAft>
            <a:buChar char="•"/>
          </a:pPr>
          <a:r>
            <a:rPr lang="en-GB" sz="1900" kern="1200" dirty="0">
              <a:latin typeface="Aptos" panose="020B0004020202020204" pitchFamily="34" charset="0"/>
            </a:rPr>
            <a:t> Click link for protocol and forms:  ALMC NMR</a:t>
          </a:r>
        </a:p>
        <a:p>
          <a:pPr marL="171450" lvl="1" indent="-171450" algn="l" defTabSz="844550">
            <a:lnSpc>
              <a:spcPct val="90000"/>
            </a:lnSpc>
            <a:spcBef>
              <a:spcPct val="0"/>
            </a:spcBef>
            <a:spcAft>
              <a:spcPct val="15000"/>
            </a:spcAft>
            <a:buChar char="•"/>
          </a:pPr>
          <a:endParaRPr lang="en-GB" sz="1900" kern="1200" dirty="0">
            <a:latin typeface="Aptos" panose="020B0004020202020204" pitchFamily="34" charset="0"/>
          </a:endParaRPr>
        </a:p>
        <a:p>
          <a:pPr marL="171450" lvl="1" indent="-171450" algn="l" defTabSz="844550">
            <a:lnSpc>
              <a:spcPct val="90000"/>
            </a:lnSpc>
            <a:spcBef>
              <a:spcPct val="0"/>
            </a:spcBef>
            <a:spcAft>
              <a:spcPct val="15000"/>
            </a:spcAft>
            <a:buChar char="•"/>
          </a:pPr>
          <a:endParaRPr lang="en-GB" sz="1900" kern="1200" dirty="0">
            <a:latin typeface="Aptos" panose="020B0004020202020204" pitchFamily="34" charset="0"/>
          </a:endParaRPr>
        </a:p>
      </dsp:txBody>
      <dsp:txXfrm rot="-5400000">
        <a:off x="1183278" y="66712"/>
        <a:ext cx="9568311" cy="1143895"/>
      </dsp:txXfrm>
    </dsp:sp>
    <dsp:sp modelId="{6DCC33ED-E9F6-4FCC-BCA2-133001497091}">
      <dsp:nvSpPr>
        <dsp:cNvPr id="0" name=""/>
        <dsp:cNvSpPr/>
      </dsp:nvSpPr>
      <dsp:spPr>
        <a:xfrm rot="5400000">
          <a:off x="-253559" y="2077464"/>
          <a:ext cx="1690397" cy="118327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GB" sz="3300" kern="1200" dirty="0"/>
            <a:t>2</a:t>
          </a:r>
        </a:p>
      </dsp:txBody>
      <dsp:txXfrm rot="-5400000">
        <a:off x="1" y="2415543"/>
        <a:ext cx="1183278" cy="507119"/>
      </dsp:txXfrm>
    </dsp:sp>
    <dsp:sp modelId="{1CCECA27-52BC-49DA-B8EF-F5533D23E010}">
      <dsp:nvSpPr>
        <dsp:cNvPr id="0" name=""/>
        <dsp:cNvSpPr/>
      </dsp:nvSpPr>
      <dsp:spPr>
        <a:xfrm rot="5400000">
          <a:off x="5224728" y="-2441812"/>
          <a:ext cx="1547293" cy="963019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endParaRPr lang="en-GB" sz="1900" kern="1200" dirty="0">
            <a:latin typeface="Aptos" panose="020B0004020202020204" pitchFamily="34" charset="0"/>
          </a:endParaRPr>
        </a:p>
        <a:p>
          <a:pPr marL="171450" lvl="1" indent="-171450" algn="l" defTabSz="844550">
            <a:lnSpc>
              <a:spcPct val="90000"/>
            </a:lnSpc>
            <a:spcBef>
              <a:spcPct val="0"/>
            </a:spcBef>
            <a:spcAft>
              <a:spcPct val="15000"/>
            </a:spcAft>
            <a:buChar char="•"/>
          </a:pPr>
          <a:r>
            <a:rPr lang="en-GB" sz="1900" kern="1200" dirty="0">
              <a:latin typeface="Aptos" panose="020B0004020202020204" pitchFamily="34" charset="0"/>
            </a:rPr>
            <a:t>Ensure the NMRs IR(ME)R training is within the past 3 years in line with the 2017 IR(ME)R regulations and subsequent amendments.  </a:t>
          </a:r>
        </a:p>
        <a:p>
          <a:pPr marL="171450" lvl="1" indent="-171450" algn="l" defTabSz="844550">
            <a:lnSpc>
              <a:spcPct val="90000"/>
            </a:lnSpc>
            <a:spcBef>
              <a:spcPct val="0"/>
            </a:spcBef>
            <a:spcAft>
              <a:spcPct val="15000"/>
            </a:spcAft>
            <a:buChar char="•"/>
          </a:pPr>
          <a:r>
            <a:rPr lang="en-GB" sz="1900" kern="1200" dirty="0">
              <a:latin typeface="Aptos" panose="020B0004020202020204" pitchFamily="34" charset="0"/>
            </a:rPr>
            <a:t>Find the training dates on REMEDY and apply to attend if required.</a:t>
          </a:r>
        </a:p>
        <a:p>
          <a:pPr marL="171450" lvl="1" indent="-171450" algn="l" defTabSz="844550">
            <a:lnSpc>
              <a:spcPct val="90000"/>
            </a:lnSpc>
            <a:spcBef>
              <a:spcPct val="0"/>
            </a:spcBef>
            <a:spcAft>
              <a:spcPct val="15000"/>
            </a:spcAft>
            <a:buChar char="•"/>
          </a:pPr>
          <a:r>
            <a:rPr lang="en-GB" sz="1900" kern="1200" dirty="0">
              <a:latin typeface="Aptos" panose="020B0004020202020204" pitchFamily="34" charset="0"/>
            </a:rPr>
            <a:t>If queries email: UHBW: RadiationProtectionTraining@uhbw.nhs.uk OR  NBT: nmr@nbt.nhs.uk</a:t>
          </a:r>
        </a:p>
        <a:p>
          <a:pPr marL="171450" lvl="1" indent="-171450" algn="l" defTabSz="844550">
            <a:lnSpc>
              <a:spcPct val="90000"/>
            </a:lnSpc>
            <a:spcBef>
              <a:spcPct val="0"/>
            </a:spcBef>
            <a:spcAft>
              <a:spcPct val="15000"/>
            </a:spcAft>
            <a:buChar char="•"/>
          </a:pPr>
          <a:endParaRPr lang="en-GB" sz="1900" kern="1200" dirty="0">
            <a:latin typeface="Aptos" panose="020B0004020202020204" pitchFamily="34" charset="0"/>
          </a:endParaRPr>
        </a:p>
      </dsp:txBody>
      <dsp:txXfrm rot="-5400000">
        <a:off x="1183279" y="1675170"/>
        <a:ext cx="9554660" cy="1396227"/>
      </dsp:txXfrm>
    </dsp:sp>
    <dsp:sp modelId="{E8497DA7-0B96-4E42-811A-7261F5C51608}">
      <dsp:nvSpPr>
        <dsp:cNvPr id="0" name=""/>
        <dsp:cNvSpPr/>
      </dsp:nvSpPr>
      <dsp:spPr>
        <a:xfrm rot="5400000">
          <a:off x="-253559" y="3587821"/>
          <a:ext cx="1690397" cy="118327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GB" sz="3300" kern="1200" dirty="0"/>
            <a:t>3</a:t>
          </a:r>
        </a:p>
      </dsp:txBody>
      <dsp:txXfrm rot="-5400000">
        <a:off x="1" y="3925900"/>
        <a:ext cx="1183278" cy="507119"/>
      </dsp:txXfrm>
    </dsp:sp>
    <dsp:sp modelId="{F2796285-02A9-4535-9859-80615EFCD005}">
      <dsp:nvSpPr>
        <dsp:cNvPr id="0" name=""/>
        <dsp:cNvSpPr/>
      </dsp:nvSpPr>
      <dsp:spPr>
        <a:xfrm rot="5400000">
          <a:off x="5448995" y="-931456"/>
          <a:ext cx="1098758" cy="963019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GB" sz="1900" kern="1200" dirty="0">
              <a:solidFill>
                <a:schemeClr val="tx1"/>
              </a:solidFill>
              <a:latin typeface="Aptos" panose="020B0004020202020204" pitchFamily="34" charset="0"/>
            </a:rPr>
            <a:t>Complete IRMER Training, MRI Safety Training (as appropriate) and ICE Training found on </a:t>
          </a:r>
          <a:r>
            <a:rPr lang="en-GB" sz="1900" kern="1200" dirty="0">
              <a:solidFill>
                <a:srgbClr val="0563C1"/>
              </a:solidFill>
              <a:latin typeface="Aptos" panose="020B0004020202020204" pitchFamily="34" charset="0"/>
              <a:hlinkClick xmlns:r="http://schemas.openxmlformats.org/officeDocument/2006/relationships" r:id="rId1">
                <a:extLst>
                  <a:ext uri="{A12FA001-AC4F-418D-AE19-62706E023703}">
                    <ahyp:hlinkClr xmlns:ahyp="http://schemas.microsoft.com/office/drawing/2018/hyperlinkcolor" val="tx"/>
                  </a:ext>
                </a:extLst>
              </a:hlinkClick>
            </a:rPr>
            <a:t>GP Teamnet or REMEDY</a:t>
          </a:r>
          <a:r>
            <a:rPr lang="en-GB" sz="1900" kern="1200" dirty="0">
              <a:solidFill>
                <a:schemeClr val="tx1"/>
              </a:solidFill>
              <a:latin typeface="Aptos" panose="020B0004020202020204" pitchFamily="34" charset="0"/>
              <a:hlinkClick xmlns:r="http://schemas.openxmlformats.org/officeDocument/2006/relationships" r:id="rId1">
                <a:extLst>
                  <a:ext uri="{A12FA001-AC4F-418D-AE19-62706E023703}">
                    <ahyp:hlinkClr xmlns:ahyp="http://schemas.microsoft.com/office/drawing/2018/hyperlinkcolor" val="tx"/>
                  </a:ext>
                </a:extLst>
              </a:hlinkClick>
            </a:rPr>
            <a:t> </a:t>
          </a:r>
          <a:endParaRPr lang="en-GB" sz="1900" kern="1200" dirty="0">
            <a:latin typeface="Aptos" panose="020B0004020202020204" pitchFamily="34" charset="0"/>
          </a:endParaRPr>
        </a:p>
      </dsp:txBody>
      <dsp:txXfrm rot="-5400000">
        <a:off x="1183278" y="3387898"/>
        <a:ext cx="9576556" cy="9914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2E97B0-E949-4F8F-A186-170E82C78DB7}">
      <dsp:nvSpPr>
        <dsp:cNvPr id="0" name=""/>
        <dsp:cNvSpPr/>
      </dsp:nvSpPr>
      <dsp:spPr>
        <a:xfrm rot="5400000">
          <a:off x="-206635" y="376790"/>
          <a:ext cx="1377568" cy="96429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GB" sz="2700" kern="1200" dirty="0"/>
            <a:t>4</a:t>
          </a:r>
        </a:p>
      </dsp:txBody>
      <dsp:txXfrm rot="-5400000">
        <a:off x="0" y="652304"/>
        <a:ext cx="964298" cy="413270"/>
      </dsp:txXfrm>
    </dsp:sp>
    <dsp:sp modelId="{B7B1BA45-C2AA-464A-A272-1B251CC740C7}">
      <dsp:nvSpPr>
        <dsp:cNvPr id="0" name=""/>
        <dsp:cNvSpPr/>
      </dsp:nvSpPr>
      <dsp:spPr>
        <a:xfrm rot="5400000">
          <a:off x="5127217" y="-4157785"/>
          <a:ext cx="1225462" cy="95513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endParaRPr lang="en-GB" sz="1400" kern="1200" dirty="0">
            <a:latin typeface="Aptos" panose="020B0004020202020204" pitchFamily="34" charset="0"/>
          </a:endParaRPr>
        </a:p>
        <a:p>
          <a:pPr marL="171450" lvl="1" indent="-171450" algn="l" defTabSz="711200">
            <a:lnSpc>
              <a:spcPct val="90000"/>
            </a:lnSpc>
            <a:spcBef>
              <a:spcPct val="0"/>
            </a:spcBef>
            <a:spcAft>
              <a:spcPct val="15000"/>
            </a:spcAft>
            <a:buChar char="•"/>
          </a:pPr>
          <a:r>
            <a:rPr lang="en-GB" sz="1600" kern="1200" dirty="0">
              <a:solidFill>
                <a:schemeClr val="tx1"/>
              </a:solidFill>
              <a:latin typeface="Aptos" panose="020B0004020202020204" pitchFamily="34" charset="0"/>
            </a:rPr>
            <a:t>Complete the </a:t>
          </a:r>
          <a:r>
            <a:rPr lang="en-GB" sz="1600" b="1" kern="1200" dirty="0">
              <a:solidFill>
                <a:schemeClr val="tx1"/>
              </a:solidFill>
              <a:latin typeface="Aptos" panose="020B0004020202020204" pitchFamily="34" charset="0"/>
            </a:rPr>
            <a:t>'Imaging Competency Assessment Form</a:t>
          </a:r>
          <a:r>
            <a:rPr lang="en-GB" sz="1600" kern="1200" dirty="0">
              <a:solidFill>
                <a:schemeClr val="tx1"/>
              </a:solidFill>
              <a:latin typeface="Aptos" panose="020B0004020202020204" pitchFamily="34" charset="0"/>
            </a:rPr>
            <a:t>' and  keep for your records. </a:t>
          </a:r>
          <a:endParaRPr lang="en-GB" sz="1600" kern="1200" dirty="0">
            <a:latin typeface="Aptos" panose="020B0004020202020204" pitchFamily="34" charset="0"/>
          </a:endParaRPr>
        </a:p>
        <a:p>
          <a:pPr marL="171450" lvl="1" indent="-171450" algn="l" defTabSz="711200">
            <a:lnSpc>
              <a:spcPct val="90000"/>
            </a:lnSpc>
            <a:spcBef>
              <a:spcPct val="0"/>
            </a:spcBef>
            <a:spcAft>
              <a:spcPct val="15000"/>
            </a:spcAft>
            <a:buChar char="•"/>
          </a:pPr>
          <a:r>
            <a:rPr lang="en-GB" sz="1600" kern="1200" dirty="0">
              <a:solidFill>
                <a:schemeClr val="tx1"/>
              </a:solidFill>
              <a:latin typeface="Aptos" panose="020B0004020202020204" pitchFamily="34" charset="0"/>
            </a:rPr>
            <a:t>This needs to be completed every 3  years. </a:t>
          </a:r>
          <a:endParaRPr lang="en-GB" sz="1600" kern="1200" dirty="0">
            <a:latin typeface="Aptos" panose="020B0004020202020204" pitchFamily="34" charset="0"/>
          </a:endParaRPr>
        </a:p>
        <a:p>
          <a:pPr marL="171450" lvl="1" indent="-171450" algn="l" defTabSz="711200">
            <a:lnSpc>
              <a:spcPct val="90000"/>
            </a:lnSpc>
            <a:spcBef>
              <a:spcPct val="0"/>
            </a:spcBef>
            <a:spcAft>
              <a:spcPct val="15000"/>
            </a:spcAft>
            <a:buChar char="•"/>
          </a:pPr>
          <a:r>
            <a:rPr lang="en-GB" sz="1600" kern="1200" dirty="0">
              <a:solidFill>
                <a:schemeClr val="tx1"/>
              </a:solidFill>
              <a:latin typeface="Aptos" panose="020B0004020202020204" pitchFamily="34" charset="0"/>
            </a:rPr>
            <a:t>This may be called upon during an audit of practice.</a:t>
          </a:r>
          <a:endParaRPr lang="en-GB" sz="1600" kern="1200" dirty="0">
            <a:latin typeface="Aptos" panose="020B0004020202020204" pitchFamily="34" charset="0"/>
          </a:endParaRPr>
        </a:p>
        <a:p>
          <a:pPr marL="171450" lvl="1" indent="-171450" algn="l" defTabSz="711200">
            <a:lnSpc>
              <a:spcPct val="90000"/>
            </a:lnSpc>
            <a:spcBef>
              <a:spcPct val="0"/>
            </a:spcBef>
            <a:spcAft>
              <a:spcPct val="15000"/>
            </a:spcAft>
            <a:buChar char="•"/>
          </a:pPr>
          <a:r>
            <a:rPr lang="en-GB" sz="1600" i="1" kern="1200" dirty="0">
              <a:solidFill>
                <a:schemeClr val="tx1"/>
              </a:solidFill>
              <a:latin typeface="Aptos" panose="020B0004020202020204" pitchFamily="34" charset="0"/>
            </a:rPr>
            <a:t>Click link for protocol and forms:  </a:t>
          </a:r>
          <a:r>
            <a:rPr lang="en-GB" sz="1600" b="1" kern="1200" dirty="0">
              <a:solidFill>
                <a:schemeClr val="accent3"/>
              </a:solidFill>
              <a:latin typeface="Aptos" panose="020B0004020202020204" pitchFamily="34" charset="0"/>
            </a:rPr>
            <a:t>ALMC NMR</a:t>
          </a:r>
          <a:endParaRPr lang="en-GB" sz="1600" kern="1200" dirty="0">
            <a:latin typeface="Aptos" panose="020B0004020202020204" pitchFamily="34" charset="0"/>
          </a:endParaRPr>
        </a:p>
      </dsp:txBody>
      <dsp:txXfrm rot="-5400000">
        <a:off x="964298" y="64956"/>
        <a:ext cx="9491479" cy="1105818"/>
      </dsp:txXfrm>
    </dsp:sp>
    <dsp:sp modelId="{6DCC33ED-E9F6-4FCC-BCA2-133001497091}">
      <dsp:nvSpPr>
        <dsp:cNvPr id="0" name=""/>
        <dsp:cNvSpPr/>
      </dsp:nvSpPr>
      <dsp:spPr>
        <a:xfrm rot="5400000">
          <a:off x="-206635" y="1584771"/>
          <a:ext cx="1377568" cy="96429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GB" sz="2700" kern="1200" dirty="0"/>
            <a:t>5</a:t>
          </a:r>
        </a:p>
      </dsp:txBody>
      <dsp:txXfrm rot="-5400000">
        <a:off x="0" y="1860285"/>
        <a:ext cx="964298" cy="413270"/>
      </dsp:txXfrm>
    </dsp:sp>
    <dsp:sp modelId="{1CCECA27-52BC-49DA-B8EF-F5533D23E010}">
      <dsp:nvSpPr>
        <dsp:cNvPr id="0" name=""/>
        <dsp:cNvSpPr/>
      </dsp:nvSpPr>
      <dsp:spPr>
        <a:xfrm rot="5400000">
          <a:off x="5292239" y="-2949805"/>
          <a:ext cx="895419" cy="95513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a:latin typeface="Aptos" panose="020B0004020202020204" pitchFamily="34" charset="0"/>
            </a:rPr>
            <a:t>Complete the </a:t>
          </a:r>
          <a:r>
            <a:rPr lang="en-GB" sz="1600" b="1" kern="1200" dirty="0">
              <a:latin typeface="Aptos" panose="020B0004020202020204" pitchFamily="34" charset="0"/>
            </a:rPr>
            <a:t>'Referrer confirmation of competence' </a:t>
          </a:r>
          <a:r>
            <a:rPr lang="en-GB" sz="1600" kern="1200" dirty="0">
              <a:latin typeface="Aptos" panose="020B0004020202020204" pitchFamily="34" charset="0"/>
            </a:rPr>
            <a:t>form signed in </a:t>
          </a:r>
          <a:r>
            <a:rPr lang="en-GB" sz="1600" b="1" kern="1200" dirty="0">
              <a:latin typeface="Aptos" panose="020B0004020202020204" pitchFamily="34" charset="0"/>
            </a:rPr>
            <a:t>'wet ink'</a:t>
          </a:r>
          <a:endParaRPr lang="en-GB" sz="1600" kern="1200" dirty="0">
            <a:latin typeface="Aptos" panose="020B0004020202020204" pitchFamily="34" charset="0"/>
          </a:endParaRPr>
        </a:p>
        <a:p>
          <a:pPr marL="171450" lvl="1" indent="-171450" algn="l" defTabSz="711200">
            <a:lnSpc>
              <a:spcPct val="90000"/>
            </a:lnSpc>
            <a:spcBef>
              <a:spcPct val="0"/>
            </a:spcBef>
            <a:spcAft>
              <a:spcPct val="15000"/>
            </a:spcAft>
            <a:buChar char="•"/>
          </a:pPr>
          <a:r>
            <a:rPr lang="en-GB" sz="1600" i="0" kern="1200" dirty="0">
              <a:latin typeface="Aptos" panose="020B0004020202020204" pitchFamily="34" charset="0"/>
            </a:rPr>
            <a:t>Go to step 6 </a:t>
          </a:r>
        </a:p>
        <a:p>
          <a:pPr marL="171450" lvl="1" indent="-171450" algn="l" defTabSz="711200">
            <a:lnSpc>
              <a:spcPct val="90000"/>
            </a:lnSpc>
            <a:spcBef>
              <a:spcPct val="0"/>
            </a:spcBef>
            <a:spcAft>
              <a:spcPct val="15000"/>
            </a:spcAft>
            <a:buChar char="•"/>
          </a:pPr>
          <a:r>
            <a:rPr lang="en-GB" sz="1600" i="1" kern="1200" dirty="0">
              <a:solidFill>
                <a:schemeClr val="tx1"/>
              </a:solidFill>
              <a:latin typeface="Aptos" panose="020B0004020202020204" pitchFamily="34" charset="0"/>
            </a:rPr>
            <a:t>Click link for protocol and forms:</a:t>
          </a:r>
          <a:r>
            <a:rPr lang="en-GB" sz="1600" kern="1200" dirty="0">
              <a:solidFill>
                <a:schemeClr val="tx1"/>
              </a:solidFill>
              <a:latin typeface="Aptos" panose="020B0004020202020204" pitchFamily="34" charset="0"/>
            </a:rPr>
            <a:t>  </a:t>
          </a:r>
          <a:r>
            <a:rPr lang="en-GB" sz="1600" b="1" kern="1200" dirty="0">
              <a:solidFill>
                <a:schemeClr val="accent3"/>
              </a:solidFill>
              <a:latin typeface="Aptos" panose="020B0004020202020204" pitchFamily="34" charset="0"/>
            </a:rPr>
            <a:t>ALMC NMR</a:t>
          </a:r>
          <a:endParaRPr lang="en-GB" sz="1600" kern="1200" dirty="0">
            <a:latin typeface="Aptos" panose="020B0004020202020204" pitchFamily="34" charset="0"/>
          </a:endParaRPr>
        </a:p>
      </dsp:txBody>
      <dsp:txXfrm rot="-5400000">
        <a:off x="964299" y="1421846"/>
        <a:ext cx="9507590" cy="807997"/>
      </dsp:txXfrm>
    </dsp:sp>
    <dsp:sp modelId="{E8497DA7-0B96-4E42-811A-7261F5C51608}">
      <dsp:nvSpPr>
        <dsp:cNvPr id="0" name=""/>
        <dsp:cNvSpPr/>
      </dsp:nvSpPr>
      <dsp:spPr>
        <a:xfrm rot="5400000">
          <a:off x="-206635" y="3175270"/>
          <a:ext cx="1377568" cy="96429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GB" sz="2700" kern="1200" dirty="0"/>
            <a:t>6</a:t>
          </a:r>
        </a:p>
      </dsp:txBody>
      <dsp:txXfrm rot="-5400000">
        <a:off x="0" y="3450784"/>
        <a:ext cx="964298" cy="413270"/>
      </dsp:txXfrm>
    </dsp:sp>
    <dsp:sp modelId="{F2796285-02A9-4535-9859-80615EFCD005}">
      <dsp:nvSpPr>
        <dsp:cNvPr id="0" name=""/>
        <dsp:cNvSpPr/>
      </dsp:nvSpPr>
      <dsp:spPr>
        <a:xfrm rot="5400000">
          <a:off x="4909720" y="-1359306"/>
          <a:ext cx="1660457" cy="95513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b="0" kern="1200" dirty="0">
              <a:solidFill>
                <a:schemeClr val="tx1"/>
              </a:solidFill>
              <a:latin typeface="Aptos" panose="020B0004020202020204" pitchFamily="34" charset="0"/>
              <a:ea typeface="Verdana" panose="020B0604030504040204" pitchFamily="34" charset="0"/>
            </a:rPr>
            <a:t>Email the following to the imaging teams at:</a:t>
          </a:r>
          <a:endParaRPr lang="en-GB" sz="1600" kern="1200" dirty="0">
            <a:latin typeface="Aptos" panose="020B0004020202020204" pitchFamily="34" charset="0"/>
          </a:endParaRPr>
        </a:p>
        <a:p>
          <a:pPr marL="171450" lvl="1" indent="-171450" algn="l" defTabSz="711200">
            <a:lnSpc>
              <a:spcPct val="90000"/>
            </a:lnSpc>
            <a:spcBef>
              <a:spcPct val="0"/>
            </a:spcBef>
            <a:spcAft>
              <a:spcPct val="15000"/>
            </a:spcAft>
            <a:buFont typeface="Arial" panose="020B0604020202020204" pitchFamily="34" charset="0"/>
            <a:buNone/>
          </a:pPr>
          <a:r>
            <a:rPr lang="en-GB" sz="1600" b="1" kern="1200" dirty="0">
              <a:latin typeface="Aptos" panose="020B0004020202020204" pitchFamily="34" charset="0"/>
            </a:rPr>
            <a:t>UHBW</a:t>
          </a:r>
          <a:r>
            <a:rPr lang="en-GB" sz="1600" kern="1200" dirty="0">
              <a:latin typeface="Aptos" panose="020B0004020202020204" pitchFamily="34" charset="0"/>
            </a:rPr>
            <a:t>: </a:t>
          </a:r>
          <a:r>
            <a:rPr lang="en-GB" sz="1600" kern="1200" dirty="0">
              <a:latin typeface="Aptos" panose="020B0004020202020204" pitchFamily="34" charset="0"/>
              <a:hlinkClick xmlns:r="http://schemas.openxmlformats.org/officeDocument/2006/relationships" r:id="rId1"/>
            </a:rPr>
            <a:t>RadiologyNonMedReferrers@uhbw.nhs.uk</a:t>
          </a:r>
          <a:r>
            <a:rPr lang="en-GB" sz="1600" kern="1200" dirty="0">
              <a:latin typeface="Aptos" panose="020B0004020202020204" pitchFamily="34" charset="0"/>
            </a:rPr>
            <a:t> AND/OR</a:t>
          </a:r>
        </a:p>
        <a:p>
          <a:pPr marL="171450" lvl="1" indent="-171450" algn="l" defTabSz="711200">
            <a:lnSpc>
              <a:spcPct val="90000"/>
            </a:lnSpc>
            <a:spcBef>
              <a:spcPct val="0"/>
            </a:spcBef>
            <a:spcAft>
              <a:spcPct val="15000"/>
            </a:spcAft>
            <a:buFont typeface="Arial" panose="020B0604020202020204" pitchFamily="34" charset="0"/>
            <a:buNone/>
          </a:pPr>
          <a:r>
            <a:rPr lang="en-GB" sz="1600" b="1" kern="1200" dirty="0">
              <a:latin typeface="Aptos" panose="020B0004020202020204" pitchFamily="34" charset="0"/>
            </a:rPr>
            <a:t>NBT</a:t>
          </a:r>
          <a:r>
            <a:rPr lang="en-GB" sz="1600" kern="1200" dirty="0">
              <a:latin typeface="Aptos" panose="020B0004020202020204" pitchFamily="34" charset="0"/>
            </a:rPr>
            <a:t>: nmr@nbt.nhs.uk depending on your location.</a:t>
          </a:r>
          <a:r>
            <a:rPr lang="en-GB" sz="1600" b="1" kern="1200" dirty="0">
              <a:solidFill>
                <a:schemeClr val="tx1"/>
              </a:solidFill>
              <a:latin typeface="Aptos" panose="020B0004020202020204" pitchFamily="34" charset="0"/>
              <a:ea typeface="Verdana" panose="020B0604030504040204" pitchFamily="34" charset="0"/>
            </a:rPr>
            <a:t>: </a:t>
          </a:r>
          <a:endParaRPr lang="en-GB" sz="1600" kern="1200" dirty="0">
            <a:latin typeface="Aptos" panose="020B0004020202020204" pitchFamily="34" charset="0"/>
          </a:endParaRPr>
        </a:p>
        <a:p>
          <a:pPr marL="342900" lvl="2" indent="-171450" algn="l" defTabSz="711200">
            <a:lnSpc>
              <a:spcPct val="90000"/>
            </a:lnSpc>
            <a:spcBef>
              <a:spcPct val="0"/>
            </a:spcBef>
            <a:spcAft>
              <a:spcPct val="15000"/>
            </a:spcAft>
            <a:buChar char="•"/>
          </a:pPr>
          <a:r>
            <a:rPr lang="en-GB" sz="1600" kern="1200" dirty="0">
              <a:solidFill>
                <a:schemeClr val="tx1"/>
              </a:solidFill>
              <a:latin typeface="Aptos" panose="020B0004020202020204" pitchFamily="34" charset="0"/>
              <a:ea typeface="Verdana" panose="020B0604030504040204" pitchFamily="34" charset="0"/>
            </a:rPr>
            <a:t>Completed </a:t>
          </a:r>
          <a:r>
            <a:rPr lang="en-GB" sz="1600" b="1" kern="1200" dirty="0">
              <a:solidFill>
                <a:schemeClr val="tx1"/>
              </a:solidFill>
              <a:latin typeface="Aptos" panose="020B0004020202020204" pitchFamily="34" charset="0"/>
              <a:ea typeface="Verdana" panose="020B0604030504040204" pitchFamily="34" charset="0"/>
            </a:rPr>
            <a:t>'Referrer confirmation of competence</a:t>
          </a:r>
          <a:r>
            <a:rPr lang="en-GB" sz="1600" kern="1200" dirty="0">
              <a:solidFill>
                <a:schemeClr val="tx1"/>
              </a:solidFill>
              <a:latin typeface="Aptos" panose="020B0004020202020204" pitchFamily="34" charset="0"/>
              <a:ea typeface="Verdana" panose="020B0604030504040204" pitchFamily="34" charset="0"/>
            </a:rPr>
            <a:t>' signed in </a:t>
          </a:r>
          <a:r>
            <a:rPr lang="en-GB" sz="1600" b="1" kern="1200" dirty="0">
              <a:solidFill>
                <a:schemeClr val="tx1"/>
              </a:solidFill>
              <a:latin typeface="Aptos" panose="020B0004020202020204" pitchFamily="34" charset="0"/>
              <a:ea typeface="Verdana" panose="020B0604030504040204" pitchFamily="34" charset="0"/>
            </a:rPr>
            <a:t>'wet ink'</a:t>
          </a:r>
        </a:p>
        <a:p>
          <a:pPr marL="342900" lvl="2" indent="-171450" algn="l" defTabSz="711200">
            <a:lnSpc>
              <a:spcPct val="90000"/>
            </a:lnSpc>
            <a:spcBef>
              <a:spcPct val="0"/>
            </a:spcBef>
            <a:spcAft>
              <a:spcPct val="15000"/>
            </a:spcAft>
            <a:buChar char="•"/>
          </a:pPr>
          <a:r>
            <a:rPr lang="en-GB" sz="1600" kern="1200" dirty="0">
              <a:solidFill>
                <a:schemeClr val="tx1"/>
              </a:solidFill>
              <a:latin typeface="Aptos" panose="020B0004020202020204" pitchFamily="34" charset="0"/>
              <a:ea typeface="Verdana" panose="020B0604030504040204" pitchFamily="34" charset="0"/>
            </a:rPr>
            <a:t>Copy of your </a:t>
          </a:r>
          <a:r>
            <a:rPr lang="en-GB" sz="1600" b="1" kern="1200" dirty="0">
              <a:solidFill>
                <a:schemeClr val="tx1"/>
              </a:solidFill>
              <a:latin typeface="Aptos" panose="020B0004020202020204" pitchFamily="34" charset="0"/>
              <a:ea typeface="Verdana" panose="020B0604030504040204" pitchFamily="34" charset="0"/>
            </a:rPr>
            <a:t>IR(ME)R certificate</a:t>
          </a:r>
        </a:p>
      </dsp:txBody>
      <dsp:txXfrm rot="-5400000">
        <a:off x="964299" y="2667172"/>
        <a:ext cx="9470244" cy="14983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2E97B0-E949-4F8F-A186-170E82C78DB7}">
      <dsp:nvSpPr>
        <dsp:cNvPr id="0" name=""/>
        <dsp:cNvSpPr/>
      </dsp:nvSpPr>
      <dsp:spPr>
        <a:xfrm rot="5400000">
          <a:off x="-347384" y="349707"/>
          <a:ext cx="2315897" cy="162112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2000250">
            <a:lnSpc>
              <a:spcPct val="90000"/>
            </a:lnSpc>
            <a:spcBef>
              <a:spcPct val="0"/>
            </a:spcBef>
            <a:spcAft>
              <a:spcPct val="35000"/>
            </a:spcAft>
            <a:buNone/>
          </a:pPr>
          <a:r>
            <a:rPr lang="en-GB" sz="4500" kern="1200" dirty="0"/>
            <a:t>7</a:t>
          </a:r>
        </a:p>
      </dsp:txBody>
      <dsp:txXfrm rot="-5400000">
        <a:off x="1" y="812886"/>
        <a:ext cx="1621128" cy="694769"/>
      </dsp:txXfrm>
    </dsp:sp>
    <dsp:sp modelId="{B7B1BA45-C2AA-464A-A272-1B251CC740C7}">
      <dsp:nvSpPr>
        <dsp:cNvPr id="0" name=""/>
        <dsp:cNvSpPr/>
      </dsp:nvSpPr>
      <dsp:spPr>
        <a:xfrm rot="5400000">
          <a:off x="5315697" y="-3692246"/>
          <a:ext cx="1505333" cy="889447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endParaRPr lang="en-GB" sz="1600" kern="1200" dirty="0">
            <a:latin typeface="Aptos" panose="020B0004020202020204" pitchFamily="34" charset="0"/>
          </a:endParaRPr>
        </a:p>
        <a:p>
          <a:pPr marL="171450" lvl="1" indent="-171450" algn="l" defTabSz="711200">
            <a:lnSpc>
              <a:spcPct val="90000"/>
            </a:lnSpc>
            <a:spcBef>
              <a:spcPct val="0"/>
            </a:spcBef>
            <a:spcAft>
              <a:spcPct val="15000"/>
            </a:spcAft>
            <a:buChar char="•"/>
          </a:pPr>
          <a:r>
            <a:rPr lang="en-GB" sz="1600" kern="1200" dirty="0">
              <a:latin typeface="Aptos" panose="020B0004020202020204" pitchFamily="34" charset="0"/>
            </a:rPr>
            <a:t>NBT &amp; UHBW Imaging Managers will authorise your NMR status and subsequently return an entitlement letter to you and inform the ICE team to grant appropriate access.</a:t>
          </a:r>
        </a:p>
        <a:p>
          <a:pPr marL="171450" lvl="1" indent="-171450" algn="l" defTabSz="711200">
            <a:lnSpc>
              <a:spcPct val="90000"/>
            </a:lnSpc>
            <a:spcBef>
              <a:spcPct val="0"/>
            </a:spcBef>
            <a:spcAft>
              <a:spcPct val="15000"/>
            </a:spcAft>
            <a:buChar char="•"/>
          </a:pPr>
          <a:endParaRPr lang="en-GB" sz="1600" kern="1200" dirty="0"/>
        </a:p>
      </dsp:txBody>
      <dsp:txXfrm rot="-5400000">
        <a:off x="1621128" y="75807"/>
        <a:ext cx="8820987" cy="1358365"/>
      </dsp:txXfrm>
    </dsp:sp>
    <dsp:sp modelId="{6DCC33ED-E9F6-4FCC-BCA2-133001497091}">
      <dsp:nvSpPr>
        <dsp:cNvPr id="0" name=""/>
        <dsp:cNvSpPr/>
      </dsp:nvSpPr>
      <dsp:spPr>
        <a:xfrm rot="5400000">
          <a:off x="-347384" y="2380502"/>
          <a:ext cx="2315897" cy="1621128"/>
        </a:xfrm>
        <a:prstGeom prst="irregularSeal1">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2000250">
            <a:lnSpc>
              <a:spcPct val="90000"/>
            </a:lnSpc>
            <a:spcBef>
              <a:spcPct val="0"/>
            </a:spcBef>
            <a:spcAft>
              <a:spcPct val="35000"/>
            </a:spcAft>
            <a:buNone/>
          </a:pPr>
          <a:endParaRPr lang="en-GB" sz="4500" kern="1200" dirty="0"/>
        </a:p>
      </dsp:txBody>
      <dsp:txXfrm rot="-5400000">
        <a:off x="575126" y="2529213"/>
        <a:ext cx="571673" cy="1294651"/>
      </dsp:txXfrm>
    </dsp:sp>
    <dsp:sp modelId="{1CCECA27-52BC-49DA-B8EF-F5533D23E010}">
      <dsp:nvSpPr>
        <dsp:cNvPr id="0" name=""/>
        <dsp:cNvSpPr/>
      </dsp:nvSpPr>
      <dsp:spPr>
        <a:xfrm rot="5400000">
          <a:off x="5315697" y="-1661451"/>
          <a:ext cx="1505333" cy="889447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GB" sz="1900" kern="1200"/>
            <a:t>Practices need to complete the Primary Care ICE Application Form and send via email to the ICE teams at NBT and UHBW (emails are on the top of the form) when a practitioner commences or leaves employment or there is a change in circumstances.</a:t>
          </a:r>
        </a:p>
        <a:p>
          <a:pPr marL="171450" lvl="1" indent="-171450" algn="l" defTabSz="844550">
            <a:lnSpc>
              <a:spcPct val="90000"/>
            </a:lnSpc>
            <a:spcBef>
              <a:spcPct val="0"/>
            </a:spcBef>
            <a:spcAft>
              <a:spcPct val="15000"/>
            </a:spcAft>
            <a:buChar char="•"/>
          </a:pPr>
          <a:endParaRPr lang="en-GB" sz="1900" kern="1200"/>
        </a:p>
      </dsp:txBody>
      <dsp:txXfrm rot="-5400000">
        <a:off x="1621128" y="2106602"/>
        <a:ext cx="8820987" cy="135836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4A2944-651C-4C42-A426-8C4551DA006D}" type="datetimeFigureOut">
              <a:rPr lang="en-GB" smtClean="0"/>
              <a:t>18/12/2024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1085D0-6E87-4A59-B08D-CD3D80BEEDE4}" type="slidenum">
              <a:rPr lang="en-GB" smtClean="0"/>
              <a:t>‹#›</a:t>
            </a:fld>
            <a:endParaRPr lang="en-GB"/>
          </a:p>
        </p:txBody>
      </p:sp>
    </p:spTree>
    <p:extLst>
      <p:ext uri="{BB962C8B-B14F-4D97-AF65-F5344CB8AC3E}">
        <p14:creationId xmlns:p14="http://schemas.microsoft.com/office/powerpoint/2010/main" val="2724125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9581AF-1DE2-476C-8997-4A7EF0CC82B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2842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453C4-783E-4EDF-BD70-A1BE545DF6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C40F833-AFCC-4EE4-AF8C-51DDC39F56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9DD3E42-A490-481B-9B74-576767AEA873}"/>
              </a:ext>
            </a:extLst>
          </p:cNvPr>
          <p:cNvSpPr>
            <a:spLocks noGrp="1"/>
          </p:cNvSpPr>
          <p:nvPr>
            <p:ph type="dt" sz="half" idx="10"/>
          </p:nvPr>
        </p:nvSpPr>
        <p:spPr/>
        <p:txBody>
          <a:bodyPr/>
          <a:lstStyle/>
          <a:p>
            <a:fld id="{11FEA54D-7162-45BE-B43D-4C4B76B226B3}" type="datetime1">
              <a:rPr lang="en-GB" smtClean="0"/>
              <a:t>18/12/2024</a:t>
            </a:fld>
            <a:endParaRPr lang="en-GB"/>
          </a:p>
        </p:txBody>
      </p:sp>
      <p:sp>
        <p:nvSpPr>
          <p:cNvPr id="5" name="Footer Placeholder 4">
            <a:extLst>
              <a:ext uri="{FF2B5EF4-FFF2-40B4-BE49-F238E27FC236}">
                <a16:creationId xmlns:a16="http://schemas.microsoft.com/office/drawing/2014/main" id="{45A433CF-C3EE-4A10-9BEC-A61CA6178588}"/>
              </a:ext>
            </a:extLst>
          </p:cNvPr>
          <p:cNvSpPr>
            <a:spLocks noGrp="1"/>
          </p:cNvSpPr>
          <p:nvPr>
            <p:ph type="ftr" sz="quarter" idx="11"/>
          </p:nvPr>
        </p:nvSpPr>
        <p:spPr/>
        <p:txBody>
          <a:bodyPr/>
          <a:lstStyle/>
          <a:p>
            <a:r>
              <a:rPr lang="en-GB"/>
              <a:t>Radiological Imaging</a:t>
            </a:r>
          </a:p>
        </p:txBody>
      </p:sp>
      <p:sp>
        <p:nvSpPr>
          <p:cNvPr id="6" name="Slide Number Placeholder 5">
            <a:extLst>
              <a:ext uri="{FF2B5EF4-FFF2-40B4-BE49-F238E27FC236}">
                <a16:creationId xmlns:a16="http://schemas.microsoft.com/office/drawing/2014/main" id="{E1F03BDA-72A0-47BA-A07D-7F597B32CF46}"/>
              </a:ext>
            </a:extLst>
          </p:cNvPr>
          <p:cNvSpPr>
            <a:spLocks noGrp="1"/>
          </p:cNvSpPr>
          <p:nvPr>
            <p:ph type="sldNum" sz="quarter" idx="12"/>
          </p:nvPr>
        </p:nvSpPr>
        <p:spPr/>
        <p:txBody>
          <a:bodyPr/>
          <a:lstStyle/>
          <a:p>
            <a:fld id="{F41EBA9A-7FD4-4EAA-8046-2ACC6E22A70B}" type="slidenum">
              <a:rPr lang="en-GB" smtClean="0"/>
              <a:t>‹#›</a:t>
            </a:fld>
            <a:endParaRPr lang="en-GB"/>
          </a:p>
        </p:txBody>
      </p:sp>
    </p:spTree>
    <p:extLst>
      <p:ext uri="{BB962C8B-B14F-4D97-AF65-F5344CB8AC3E}">
        <p14:creationId xmlns:p14="http://schemas.microsoft.com/office/powerpoint/2010/main" val="3005463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92E9A-1914-4F66-8B85-F72D04C0050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8EC7EBA-D94C-413E-840C-C6090DD1D9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E9F58B-AF30-4BB8-A1A4-77BE5613D7D3}"/>
              </a:ext>
            </a:extLst>
          </p:cNvPr>
          <p:cNvSpPr>
            <a:spLocks noGrp="1"/>
          </p:cNvSpPr>
          <p:nvPr>
            <p:ph type="dt" sz="half" idx="10"/>
          </p:nvPr>
        </p:nvSpPr>
        <p:spPr/>
        <p:txBody>
          <a:bodyPr/>
          <a:lstStyle/>
          <a:p>
            <a:fld id="{BB5D812D-69F4-465D-BF94-7AA8C4ADEB33}" type="datetime1">
              <a:rPr lang="en-GB" smtClean="0"/>
              <a:t>18/12/2024</a:t>
            </a:fld>
            <a:endParaRPr lang="en-GB"/>
          </a:p>
        </p:txBody>
      </p:sp>
      <p:sp>
        <p:nvSpPr>
          <p:cNvPr id="5" name="Footer Placeholder 4">
            <a:extLst>
              <a:ext uri="{FF2B5EF4-FFF2-40B4-BE49-F238E27FC236}">
                <a16:creationId xmlns:a16="http://schemas.microsoft.com/office/drawing/2014/main" id="{F64597C7-4E8C-4F36-ADF7-64D56B2BF410}"/>
              </a:ext>
            </a:extLst>
          </p:cNvPr>
          <p:cNvSpPr>
            <a:spLocks noGrp="1"/>
          </p:cNvSpPr>
          <p:nvPr>
            <p:ph type="ftr" sz="quarter" idx="11"/>
          </p:nvPr>
        </p:nvSpPr>
        <p:spPr/>
        <p:txBody>
          <a:bodyPr/>
          <a:lstStyle/>
          <a:p>
            <a:r>
              <a:rPr lang="en-GB"/>
              <a:t>Radiological Imaging</a:t>
            </a:r>
          </a:p>
        </p:txBody>
      </p:sp>
      <p:sp>
        <p:nvSpPr>
          <p:cNvPr id="6" name="Slide Number Placeholder 5">
            <a:extLst>
              <a:ext uri="{FF2B5EF4-FFF2-40B4-BE49-F238E27FC236}">
                <a16:creationId xmlns:a16="http://schemas.microsoft.com/office/drawing/2014/main" id="{25B6F9B7-1196-4B4C-9F37-4959F7615887}"/>
              </a:ext>
            </a:extLst>
          </p:cNvPr>
          <p:cNvSpPr>
            <a:spLocks noGrp="1"/>
          </p:cNvSpPr>
          <p:nvPr>
            <p:ph type="sldNum" sz="quarter" idx="12"/>
          </p:nvPr>
        </p:nvSpPr>
        <p:spPr/>
        <p:txBody>
          <a:bodyPr/>
          <a:lstStyle/>
          <a:p>
            <a:fld id="{F41EBA9A-7FD4-4EAA-8046-2ACC6E22A70B}" type="slidenum">
              <a:rPr lang="en-GB" smtClean="0"/>
              <a:t>‹#›</a:t>
            </a:fld>
            <a:endParaRPr lang="en-GB"/>
          </a:p>
        </p:txBody>
      </p:sp>
    </p:spTree>
    <p:extLst>
      <p:ext uri="{BB962C8B-B14F-4D97-AF65-F5344CB8AC3E}">
        <p14:creationId xmlns:p14="http://schemas.microsoft.com/office/powerpoint/2010/main" val="3104450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D52E1A-7161-4CE0-B361-328422076F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261632-ABB6-44D5-8B85-E29A8C25F4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866F10-0375-4EAE-AD53-F994868994F5}"/>
              </a:ext>
            </a:extLst>
          </p:cNvPr>
          <p:cNvSpPr>
            <a:spLocks noGrp="1"/>
          </p:cNvSpPr>
          <p:nvPr>
            <p:ph type="dt" sz="half" idx="10"/>
          </p:nvPr>
        </p:nvSpPr>
        <p:spPr/>
        <p:txBody>
          <a:bodyPr/>
          <a:lstStyle/>
          <a:p>
            <a:fld id="{4235F803-99F9-465A-9673-8266C0BD2BCA}" type="datetime1">
              <a:rPr lang="en-GB" smtClean="0"/>
              <a:t>18/12/2024</a:t>
            </a:fld>
            <a:endParaRPr lang="en-GB"/>
          </a:p>
        </p:txBody>
      </p:sp>
      <p:sp>
        <p:nvSpPr>
          <p:cNvPr id="5" name="Footer Placeholder 4">
            <a:extLst>
              <a:ext uri="{FF2B5EF4-FFF2-40B4-BE49-F238E27FC236}">
                <a16:creationId xmlns:a16="http://schemas.microsoft.com/office/drawing/2014/main" id="{4E71FCCB-EBDE-4415-9427-3D7434720BBB}"/>
              </a:ext>
            </a:extLst>
          </p:cNvPr>
          <p:cNvSpPr>
            <a:spLocks noGrp="1"/>
          </p:cNvSpPr>
          <p:nvPr>
            <p:ph type="ftr" sz="quarter" idx="11"/>
          </p:nvPr>
        </p:nvSpPr>
        <p:spPr/>
        <p:txBody>
          <a:bodyPr/>
          <a:lstStyle/>
          <a:p>
            <a:r>
              <a:rPr lang="en-GB"/>
              <a:t>Radiological Imaging</a:t>
            </a:r>
          </a:p>
        </p:txBody>
      </p:sp>
      <p:sp>
        <p:nvSpPr>
          <p:cNvPr id="6" name="Slide Number Placeholder 5">
            <a:extLst>
              <a:ext uri="{FF2B5EF4-FFF2-40B4-BE49-F238E27FC236}">
                <a16:creationId xmlns:a16="http://schemas.microsoft.com/office/drawing/2014/main" id="{61D44775-CC36-4CB2-9BD2-25E2FAD9A9B1}"/>
              </a:ext>
            </a:extLst>
          </p:cNvPr>
          <p:cNvSpPr>
            <a:spLocks noGrp="1"/>
          </p:cNvSpPr>
          <p:nvPr>
            <p:ph type="sldNum" sz="quarter" idx="12"/>
          </p:nvPr>
        </p:nvSpPr>
        <p:spPr/>
        <p:txBody>
          <a:bodyPr/>
          <a:lstStyle/>
          <a:p>
            <a:fld id="{F41EBA9A-7FD4-4EAA-8046-2ACC6E22A70B}" type="slidenum">
              <a:rPr lang="en-GB" smtClean="0"/>
              <a:t>‹#›</a:t>
            </a:fld>
            <a:endParaRPr lang="en-GB"/>
          </a:p>
        </p:txBody>
      </p:sp>
    </p:spTree>
    <p:extLst>
      <p:ext uri="{BB962C8B-B14F-4D97-AF65-F5344CB8AC3E}">
        <p14:creationId xmlns:p14="http://schemas.microsoft.com/office/powerpoint/2010/main" val="902484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3BE28-185B-4709-86FB-4952250218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7D6F7A9-0A86-4A3D-BC72-25D19906FF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0C75F4A-E6C9-490B-A855-9C3FED7942A9}"/>
              </a:ext>
            </a:extLst>
          </p:cNvPr>
          <p:cNvSpPr>
            <a:spLocks noGrp="1"/>
          </p:cNvSpPr>
          <p:nvPr>
            <p:ph type="dt" sz="half" idx="10"/>
          </p:nvPr>
        </p:nvSpPr>
        <p:spPr/>
        <p:txBody>
          <a:bodyPr/>
          <a:lstStyle/>
          <a:p>
            <a:fld id="{BFF4D434-6F88-44C2-9CDD-9E194C4AFE3F}" type="datetime1">
              <a:rPr lang="en-GB" smtClean="0"/>
              <a:t>18/12/2024</a:t>
            </a:fld>
            <a:endParaRPr lang="en-GB"/>
          </a:p>
        </p:txBody>
      </p:sp>
      <p:sp>
        <p:nvSpPr>
          <p:cNvPr id="5" name="Footer Placeholder 4">
            <a:extLst>
              <a:ext uri="{FF2B5EF4-FFF2-40B4-BE49-F238E27FC236}">
                <a16:creationId xmlns:a16="http://schemas.microsoft.com/office/drawing/2014/main" id="{AF9978C4-9FA4-4E56-B924-0C236E53BFC2}"/>
              </a:ext>
            </a:extLst>
          </p:cNvPr>
          <p:cNvSpPr>
            <a:spLocks noGrp="1"/>
          </p:cNvSpPr>
          <p:nvPr>
            <p:ph type="ftr" sz="quarter" idx="11"/>
          </p:nvPr>
        </p:nvSpPr>
        <p:spPr/>
        <p:txBody>
          <a:bodyPr/>
          <a:lstStyle/>
          <a:p>
            <a:r>
              <a:rPr lang="en-GB"/>
              <a:t>Radiological Imaging</a:t>
            </a:r>
          </a:p>
        </p:txBody>
      </p:sp>
      <p:sp>
        <p:nvSpPr>
          <p:cNvPr id="6" name="Slide Number Placeholder 5">
            <a:extLst>
              <a:ext uri="{FF2B5EF4-FFF2-40B4-BE49-F238E27FC236}">
                <a16:creationId xmlns:a16="http://schemas.microsoft.com/office/drawing/2014/main" id="{B2881D86-6106-45E5-BE58-15478E5744FA}"/>
              </a:ext>
            </a:extLst>
          </p:cNvPr>
          <p:cNvSpPr>
            <a:spLocks noGrp="1"/>
          </p:cNvSpPr>
          <p:nvPr>
            <p:ph type="sldNum" sz="quarter" idx="12"/>
          </p:nvPr>
        </p:nvSpPr>
        <p:spPr/>
        <p:txBody>
          <a:bodyPr/>
          <a:lstStyle/>
          <a:p>
            <a:fld id="{02B2ACCA-9E18-408D-8CEE-9846A7E29700}" type="slidenum">
              <a:rPr lang="en-GB" smtClean="0"/>
              <a:t>‹#›</a:t>
            </a:fld>
            <a:endParaRPr lang="en-GB"/>
          </a:p>
        </p:txBody>
      </p:sp>
    </p:spTree>
    <p:extLst>
      <p:ext uri="{BB962C8B-B14F-4D97-AF65-F5344CB8AC3E}">
        <p14:creationId xmlns:p14="http://schemas.microsoft.com/office/powerpoint/2010/main" val="34955173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AF042-1798-4A77-92B5-E7980D7C12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F6F74B5-2F60-44D3-8393-0E2175E2AD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EE96E1-2557-47DA-9DC8-13DF827D1BDC}"/>
              </a:ext>
            </a:extLst>
          </p:cNvPr>
          <p:cNvSpPr>
            <a:spLocks noGrp="1"/>
          </p:cNvSpPr>
          <p:nvPr>
            <p:ph type="dt" sz="half" idx="10"/>
          </p:nvPr>
        </p:nvSpPr>
        <p:spPr/>
        <p:txBody>
          <a:bodyPr/>
          <a:lstStyle/>
          <a:p>
            <a:fld id="{BA066868-AA22-44C1-B8ED-889E1A8609DD}" type="datetimeFigureOut">
              <a:rPr lang="en-GB" smtClean="0"/>
              <a:t>18/12/2024</a:t>
            </a:fld>
            <a:endParaRPr lang="en-GB"/>
          </a:p>
        </p:txBody>
      </p:sp>
      <p:sp>
        <p:nvSpPr>
          <p:cNvPr id="5" name="Footer Placeholder 4">
            <a:extLst>
              <a:ext uri="{FF2B5EF4-FFF2-40B4-BE49-F238E27FC236}">
                <a16:creationId xmlns:a16="http://schemas.microsoft.com/office/drawing/2014/main" id="{326C2F05-395E-4DBC-9E60-E1DA73AE04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AD53F0-058E-4C31-AB1D-B52986165B2B}"/>
              </a:ext>
            </a:extLst>
          </p:cNvPr>
          <p:cNvSpPr>
            <a:spLocks noGrp="1"/>
          </p:cNvSpPr>
          <p:nvPr>
            <p:ph type="sldNum" sz="quarter" idx="12"/>
          </p:nvPr>
        </p:nvSpPr>
        <p:spPr/>
        <p:txBody>
          <a:bodyPr/>
          <a:lstStyle/>
          <a:p>
            <a:fld id="{F41EBA9A-7FD4-4EAA-8046-2ACC6E22A70B}" type="slidenum">
              <a:rPr lang="en-GB" smtClean="0"/>
              <a:t>‹#›</a:t>
            </a:fld>
            <a:endParaRPr lang="en-GB"/>
          </a:p>
        </p:txBody>
      </p:sp>
    </p:spTree>
    <p:extLst>
      <p:ext uri="{BB962C8B-B14F-4D97-AF65-F5344CB8AC3E}">
        <p14:creationId xmlns:p14="http://schemas.microsoft.com/office/powerpoint/2010/main" val="1652497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AF042-1798-4A77-92B5-E7980D7C12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F6F74B5-2F60-44D3-8393-0E2175E2AD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EE96E1-2557-47DA-9DC8-13DF827D1BDC}"/>
              </a:ext>
            </a:extLst>
          </p:cNvPr>
          <p:cNvSpPr>
            <a:spLocks noGrp="1"/>
          </p:cNvSpPr>
          <p:nvPr>
            <p:ph type="dt" sz="half" idx="10"/>
          </p:nvPr>
        </p:nvSpPr>
        <p:spPr/>
        <p:txBody>
          <a:bodyPr/>
          <a:lstStyle/>
          <a:p>
            <a:fld id="{922C8112-D09C-453C-B90C-B684AF17FD93}" type="datetime1">
              <a:rPr lang="en-GB" smtClean="0"/>
              <a:t>18/12/2024</a:t>
            </a:fld>
            <a:endParaRPr lang="en-GB"/>
          </a:p>
        </p:txBody>
      </p:sp>
      <p:sp>
        <p:nvSpPr>
          <p:cNvPr id="5" name="Footer Placeholder 4">
            <a:extLst>
              <a:ext uri="{FF2B5EF4-FFF2-40B4-BE49-F238E27FC236}">
                <a16:creationId xmlns:a16="http://schemas.microsoft.com/office/drawing/2014/main" id="{326C2F05-395E-4DBC-9E60-E1DA73AE040A}"/>
              </a:ext>
            </a:extLst>
          </p:cNvPr>
          <p:cNvSpPr>
            <a:spLocks noGrp="1"/>
          </p:cNvSpPr>
          <p:nvPr>
            <p:ph type="ftr" sz="quarter" idx="11"/>
          </p:nvPr>
        </p:nvSpPr>
        <p:spPr/>
        <p:txBody>
          <a:bodyPr/>
          <a:lstStyle/>
          <a:p>
            <a:r>
              <a:rPr lang="en-GB"/>
              <a:t>Radiological Imaging</a:t>
            </a:r>
          </a:p>
        </p:txBody>
      </p:sp>
      <p:sp>
        <p:nvSpPr>
          <p:cNvPr id="6" name="Slide Number Placeholder 5">
            <a:extLst>
              <a:ext uri="{FF2B5EF4-FFF2-40B4-BE49-F238E27FC236}">
                <a16:creationId xmlns:a16="http://schemas.microsoft.com/office/drawing/2014/main" id="{8BAD53F0-058E-4C31-AB1D-B52986165B2B}"/>
              </a:ext>
            </a:extLst>
          </p:cNvPr>
          <p:cNvSpPr>
            <a:spLocks noGrp="1"/>
          </p:cNvSpPr>
          <p:nvPr>
            <p:ph type="sldNum" sz="quarter" idx="12"/>
          </p:nvPr>
        </p:nvSpPr>
        <p:spPr/>
        <p:txBody>
          <a:bodyPr/>
          <a:lstStyle/>
          <a:p>
            <a:fld id="{F41EBA9A-7FD4-4EAA-8046-2ACC6E22A70B}" type="slidenum">
              <a:rPr lang="en-GB" smtClean="0"/>
              <a:t>‹#›</a:t>
            </a:fld>
            <a:endParaRPr lang="en-GB"/>
          </a:p>
        </p:txBody>
      </p:sp>
    </p:spTree>
    <p:extLst>
      <p:ext uri="{BB962C8B-B14F-4D97-AF65-F5344CB8AC3E}">
        <p14:creationId xmlns:p14="http://schemas.microsoft.com/office/powerpoint/2010/main" val="1652497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F63CA-06B7-47F6-A0D1-0028263304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65D8E40-1C08-40EC-B2CF-DC50EA10BF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054C06-429F-46DD-880E-69B97272CDB9}"/>
              </a:ext>
            </a:extLst>
          </p:cNvPr>
          <p:cNvSpPr>
            <a:spLocks noGrp="1"/>
          </p:cNvSpPr>
          <p:nvPr>
            <p:ph type="dt" sz="half" idx="10"/>
          </p:nvPr>
        </p:nvSpPr>
        <p:spPr/>
        <p:txBody>
          <a:bodyPr/>
          <a:lstStyle/>
          <a:p>
            <a:fld id="{94EDC8FE-7F29-4EBA-B5FD-E39BE42BA4A0}" type="datetime1">
              <a:rPr lang="en-GB" smtClean="0"/>
              <a:t>18/12/2024</a:t>
            </a:fld>
            <a:endParaRPr lang="en-GB"/>
          </a:p>
        </p:txBody>
      </p:sp>
      <p:sp>
        <p:nvSpPr>
          <p:cNvPr id="5" name="Footer Placeholder 4">
            <a:extLst>
              <a:ext uri="{FF2B5EF4-FFF2-40B4-BE49-F238E27FC236}">
                <a16:creationId xmlns:a16="http://schemas.microsoft.com/office/drawing/2014/main" id="{1DC808AA-6A7E-4AC7-8BF6-98BDE4CFBB2C}"/>
              </a:ext>
            </a:extLst>
          </p:cNvPr>
          <p:cNvSpPr>
            <a:spLocks noGrp="1"/>
          </p:cNvSpPr>
          <p:nvPr>
            <p:ph type="ftr" sz="quarter" idx="11"/>
          </p:nvPr>
        </p:nvSpPr>
        <p:spPr/>
        <p:txBody>
          <a:bodyPr/>
          <a:lstStyle/>
          <a:p>
            <a:r>
              <a:rPr lang="en-GB"/>
              <a:t>Radiological Imaging</a:t>
            </a:r>
          </a:p>
        </p:txBody>
      </p:sp>
      <p:sp>
        <p:nvSpPr>
          <p:cNvPr id="6" name="Slide Number Placeholder 5">
            <a:extLst>
              <a:ext uri="{FF2B5EF4-FFF2-40B4-BE49-F238E27FC236}">
                <a16:creationId xmlns:a16="http://schemas.microsoft.com/office/drawing/2014/main" id="{C591B8B8-814F-4A6C-9F4A-B20D3F5508C3}"/>
              </a:ext>
            </a:extLst>
          </p:cNvPr>
          <p:cNvSpPr>
            <a:spLocks noGrp="1"/>
          </p:cNvSpPr>
          <p:nvPr>
            <p:ph type="sldNum" sz="quarter" idx="12"/>
          </p:nvPr>
        </p:nvSpPr>
        <p:spPr/>
        <p:txBody>
          <a:bodyPr/>
          <a:lstStyle/>
          <a:p>
            <a:fld id="{F41EBA9A-7FD4-4EAA-8046-2ACC6E22A70B}" type="slidenum">
              <a:rPr lang="en-GB" smtClean="0"/>
              <a:t>‹#›</a:t>
            </a:fld>
            <a:endParaRPr lang="en-GB"/>
          </a:p>
        </p:txBody>
      </p:sp>
    </p:spTree>
    <p:extLst>
      <p:ext uri="{BB962C8B-B14F-4D97-AF65-F5344CB8AC3E}">
        <p14:creationId xmlns:p14="http://schemas.microsoft.com/office/powerpoint/2010/main" val="2329359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9845F-7852-4DC2-AAB2-2CE718FDC62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CAFC4F-32FE-416C-AE07-B1BF2BF53A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B2607D1-5ED7-485C-A636-6E5054E67F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9C107DA-1639-4F92-9EF3-6D35DE8D9616}"/>
              </a:ext>
            </a:extLst>
          </p:cNvPr>
          <p:cNvSpPr>
            <a:spLocks noGrp="1"/>
          </p:cNvSpPr>
          <p:nvPr>
            <p:ph type="dt" sz="half" idx="10"/>
          </p:nvPr>
        </p:nvSpPr>
        <p:spPr/>
        <p:txBody>
          <a:bodyPr/>
          <a:lstStyle/>
          <a:p>
            <a:fld id="{20378168-CF4A-46F4-A066-F9B9B34D8D3F}" type="datetime1">
              <a:rPr lang="en-GB" smtClean="0"/>
              <a:t>18/12/2024</a:t>
            </a:fld>
            <a:endParaRPr lang="en-GB"/>
          </a:p>
        </p:txBody>
      </p:sp>
      <p:sp>
        <p:nvSpPr>
          <p:cNvPr id="6" name="Footer Placeholder 5">
            <a:extLst>
              <a:ext uri="{FF2B5EF4-FFF2-40B4-BE49-F238E27FC236}">
                <a16:creationId xmlns:a16="http://schemas.microsoft.com/office/drawing/2014/main" id="{96835570-C9A8-42F9-88F7-5FACAA2660A2}"/>
              </a:ext>
            </a:extLst>
          </p:cNvPr>
          <p:cNvSpPr>
            <a:spLocks noGrp="1"/>
          </p:cNvSpPr>
          <p:nvPr>
            <p:ph type="ftr" sz="quarter" idx="11"/>
          </p:nvPr>
        </p:nvSpPr>
        <p:spPr/>
        <p:txBody>
          <a:bodyPr/>
          <a:lstStyle/>
          <a:p>
            <a:r>
              <a:rPr lang="en-GB"/>
              <a:t>Radiological Imaging</a:t>
            </a:r>
          </a:p>
        </p:txBody>
      </p:sp>
      <p:sp>
        <p:nvSpPr>
          <p:cNvPr id="7" name="Slide Number Placeholder 6">
            <a:extLst>
              <a:ext uri="{FF2B5EF4-FFF2-40B4-BE49-F238E27FC236}">
                <a16:creationId xmlns:a16="http://schemas.microsoft.com/office/drawing/2014/main" id="{1FED6D6B-80DC-4B61-8FFB-96F2CB7C5D8B}"/>
              </a:ext>
            </a:extLst>
          </p:cNvPr>
          <p:cNvSpPr>
            <a:spLocks noGrp="1"/>
          </p:cNvSpPr>
          <p:nvPr>
            <p:ph type="sldNum" sz="quarter" idx="12"/>
          </p:nvPr>
        </p:nvSpPr>
        <p:spPr/>
        <p:txBody>
          <a:bodyPr/>
          <a:lstStyle/>
          <a:p>
            <a:fld id="{F41EBA9A-7FD4-4EAA-8046-2ACC6E22A70B}" type="slidenum">
              <a:rPr lang="en-GB" smtClean="0"/>
              <a:t>‹#›</a:t>
            </a:fld>
            <a:endParaRPr lang="en-GB"/>
          </a:p>
        </p:txBody>
      </p:sp>
    </p:spTree>
    <p:extLst>
      <p:ext uri="{BB962C8B-B14F-4D97-AF65-F5344CB8AC3E}">
        <p14:creationId xmlns:p14="http://schemas.microsoft.com/office/powerpoint/2010/main" val="3402153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C155E-4372-403C-A0E2-5799483FEE1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C5706D3-4DA1-412C-8D3D-EDCE9C931F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473F2A-05FE-4242-8542-580F31A218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7CD74D6-43FC-416C-B7DB-AF0A3D4F84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BA64BE-BB2F-407D-82F6-2CAB794AEA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D6A1EC6-3C6E-44F7-A8E4-3BA0E26D1F52}"/>
              </a:ext>
            </a:extLst>
          </p:cNvPr>
          <p:cNvSpPr>
            <a:spLocks noGrp="1"/>
          </p:cNvSpPr>
          <p:nvPr>
            <p:ph type="dt" sz="half" idx="10"/>
          </p:nvPr>
        </p:nvSpPr>
        <p:spPr/>
        <p:txBody>
          <a:bodyPr/>
          <a:lstStyle/>
          <a:p>
            <a:fld id="{930F2582-A8F3-45D5-A150-E88EF32A456B}" type="datetime1">
              <a:rPr lang="en-GB" smtClean="0"/>
              <a:t>18/12/2024</a:t>
            </a:fld>
            <a:endParaRPr lang="en-GB"/>
          </a:p>
        </p:txBody>
      </p:sp>
      <p:sp>
        <p:nvSpPr>
          <p:cNvPr id="8" name="Footer Placeholder 7">
            <a:extLst>
              <a:ext uri="{FF2B5EF4-FFF2-40B4-BE49-F238E27FC236}">
                <a16:creationId xmlns:a16="http://schemas.microsoft.com/office/drawing/2014/main" id="{E1B09822-BB2D-46C0-8183-EA79C8441F46}"/>
              </a:ext>
            </a:extLst>
          </p:cNvPr>
          <p:cNvSpPr>
            <a:spLocks noGrp="1"/>
          </p:cNvSpPr>
          <p:nvPr>
            <p:ph type="ftr" sz="quarter" idx="11"/>
          </p:nvPr>
        </p:nvSpPr>
        <p:spPr/>
        <p:txBody>
          <a:bodyPr/>
          <a:lstStyle/>
          <a:p>
            <a:r>
              <a:rPr lang="en-GB"/>
              <a:t>Radiological Imaging</a:t>
            </a:r>
          </a:p>
        </p:txBody>
      </p:sp>
      <p:sp>
        <p:nvSpPr>
          <p:cNvPr id="9" name="Slide Number Placeholder 8">
            <a:extLst>
              <a:ext uri="{FF2B5EF4-FFF2-40B4-BE49-F238E27FC236}">
                <a16:creationId xmlns:a16="http://schemas.microsoft.com/office/drawing/2014/main" id="{E8F58808-A6F7-4719-9F22-4CDDC4E7D77A}"/>
              </a:ext>
            </a:extLst>
          </p:cNvPr>
          <p:cNvSpPr>
            <a:spLocks noGrp="1"/>
          </p:cNvSpPr>
          <p:nvPr>
            <p:ph type="sldNum" sz="quarter" idx="12"/>
          </p:nvPr>
        </p:nvSpPr>
        <p:spPr/>
        <p:txBody>
          <a:bodyPr/>
          <a:lstStyle/>
          <a:p>
            <a:fld id="{F41EBA9A-7FD4-4EAA-8046-2ACC6E22A70B}" type="slidenum">
              <a:rPr lang="en-GB" smtClean="0"/>
              <a:t>‹#›</a:t>
            </a:fld>
            <a:endParaRPr lang="en-GB"/>
          </a:p>
        </p:txBody>
      </p:sp>
    </p:spTree>
    <p:extLst>
      <p:ext uri="{BB962C8B-B14F-4D97-AF65-F5344CB8AC3E}">
        <p14:creationId xmlns:p14="http://schemas.microsoft.com/office/powerpoint/2010/main" val="4080876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FF992-B283-4E78-989D-F94E0A5A95A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B3EB6D7-007A-45F5-89DB-CCB4ED2ACCE7}"/>
              </a:ext>
            </a:extLst>
          </p:cNvPr>
          <p:cNvSpPr>
            <a:spLocks noGrp="1"/>
          </p:cNvSpPr>
          <p:nvPr>
            <p:ph type="dt" sz="half" idx="10"/>
          </p:nvPr>
        </p:nvSpPr>
        <p:spPr/>
        <p:txBody>
          <a:bodyPr/>
          <a:lstStyle/>
          <a:p>
            <a:fld id="{4B611A0C-56C0-4A09-B805-663C731506C3}" type="datetime1">
              <a:rPr lang="en-GB" smtClean="0"/>
              <a:t>18/12/2024</a:t>
            </a:fld>
            <a:endParaRPr lang="en-GB"/>
          </a:p>
        </p:txBody>
      </p:sp>
      <p:sp>
        <p:nvSpPr>
          <p:cNvPr id="4" name="Footer Placeholder 3">
            <a:extLst>
              <a:ext uri="{FF2B5EF4-FFF2-40B4-BE49-F238E27FC236}">
                <a16:creationId xmlns:a16="http://schemas.microsoft.com/office/drawing/2014/main" id="{AE552CAE-1C42-4F64-B44C-10F6ADA3B322}"/>
              </a:ext>
            </a:extLst>
          </p:cNvPr>
          <p:cNvSpPr>
            <a:spLocks noGrp="1"/>
          </p:cNvSpPr>
          <p:nvPr>
            <p:ph type="ftr" sz="quarter" idx="11"/>
          </p:nvPr>
        </p:nvSpPr>
        <p:spPr/>
        <p:txBody>
          <a:bodyPr/>
          <a:lstStyle/>
          <a:p>
            <a:r>
              <a:rPr lang="en-GB"/>
              <a:t>Radiological Imaging</a:t>
            </a:r>
          </a:p>
        </p:txBody>
      </p:sp>
      <p:sp>
        <p:nvSpPr>
          <p:cNvPr id="5" name="Slide Number Placeholder 4">
            <a:extLst>
              <a:ext uri="{FF2B5EF4-FFF2-40B4-BE49-F238E27FC236}">
                <a16:creationId xmlns:a16="http://schemas.microsoft.com/office/drawing/2014/main" id="{6F123A1B-EE43-4CFB-ABD3-E80A4ED05EF9}"/>
              </a:ext>
            </a:extLst>
          </p:cNvPr>
          <p:cNvSpPr>
            <a:spLocks noGrp="1"/>
          </p:cNvSpPr>
          <p:nvPr>
            <p:ph type="sldNum" sz="quarter" idx="12"/>
          </p:nvPr>
        </p:nvSpPr>
        <p:spPr/>
        <p:txBody>
          <a:bodyPr/>
          <a:lstStyle/>
          <a:p>
            <a:fld id="{F41EBA9A-7FD4-4EAA-8046-2ACC6E22A70B}" type="slidenum">
              <a:rPr lang="en-GB" smtClean="0"/>
              <a:t>‹#›</a:t>
            </a:fld>
            <a:endParaRPr lang="en-GB"/>
          </a:p>
        </p:txBody>
      </p:sp>
    </p:spTree>
    <p:extLst>
      <p:ext uri="{BB962C8B-B14F-4D97-AF65-F5344CB8AC3E}">
        <p14:creationId xmlns:p14="http://schemas.microsoft.com/office/powerpoint/2010/main" val="3871295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82EC96-9236-4DDA-A2F6-2AA409AA5803}"/>
              </a:ext>
            </a:extLst>
          </p:cNvPr>
          <p:cNvSpPr>
            <a:spLocks noGrp="1"/>
          </p:cNvSpPr>
          <p:nvPr>
            <p:ph type="dt" sz="half" idx="10"/>
          </p:nvPr>
        </p:nvSpPr>
        <p:spPr/>
        <p:txBody>
          <a:bodyPr/>
          <a:lstStyle/>
          <a:p>
            <a:fld id="{18AAAEAF-ED00-45F6-9184-795A555AC9FC}" type="datetime1">
              <a:rPr lang="en-GB" smtClean="0"/>
              <a:t>18/12/2024</a:t>
            </a:fld>
            <a:endParaRPr lang="en-GB"/>
          </a:p>
        </p:txBody>
      </p:sp>
      <p:sp>
        <p:nvSpPr>
          <p:cNvPr id="3" name="Footer Placeholder 2">
            <a:extLst>
              <a:ext uri="{FF2B5EF4-FFF2-40B4-BE49-F238E27FC236}">
                <a16:creationId xmlns:a16="http://schemas.microsoft.com/office/drawing/2014/main" id="{702B639F-900B-4B2C-9329-9D878AE7BA08}"/>
              </a:ext>
            </a:extLst>
          </p:cNvPr>
          <p:cNvSpPr>
            <a:spLocks noGrp="1"/>
          </p:cNvSpPr>
          <p:nvPr>
            <p:ph type="ftr" sz="quarter" idx="11"/>
          </p:nvPr>
        </p:nvSpPr>
        <p:spPr/>
        <p:txBody>
          <a:bodyPr/>
          <a:lstStyle/>
          <a:p>
            <a:r>
              <a:rPr lang="en-GB"/>
              <a:t>Radiological Imaging</a:t>
            </a:r>
          </a:p>
        </p:txBody>
      </p:sp>
      <p:sp>
        <p:nvSpPr>
          <p:cNvPr id="4" name="Slide Number Placeholder 3">
            <a:extLst>
              <a:ext uri="{FF2B5EF4-FFF2-40B4-BE49-F238E27FC236}">
                <a16:creationId xmlns:a16="http://schemas.microsoft.com/office/drawing/2014/main" id="{9F392295-20A0-44E8-B1D3-34D7C7CA9D87}"/>
              </a:ext>
            </a:extLst>
          </p:cNvPr>
          <p:cNvSpPr>
            <a:spLocks noGrp="1"/>
          </p:cNvSpPr>
          <p:nvPr>
            <p:ph type="sldNum" sz="quarter" idx="12"/>
          </p:nvPr>
        </p:nvSpPr>
        <p:spPr/>
        <p:txBody>
          <a:bodyPr/>
          <a:lstStyle/>
          <a:p>
            <a:fld id="{F41EBA9A-7FD4-4EAA-8046-2ACC6E22A70B}" type="slidenum">
              <a:rPr lang="en-GB" smtClean="0"/>
              <a:t>‹#›</a:t>
            </a:fld>
            <a:endParaRPr lang="en-GB"/>
          </a:p>
        </p:txBody>
      </p:sp>
    </p:spTree>
    <p:extLst>
      <p:ext uri="{BB962C8B-B14F-4D97-AF65-F5344CB8AC3E}">
        <p14:creationId xmlns:p14="http://schemas.microsoft.com/office/powerpoint/2010/main" val="2587087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223C-A1E9-45F9-9D68-A0D6646571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5D54466-0EE7-4F0A-89F4-8584950FB5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26E869D-C89E-43B8-8B6F-34BB5CB319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38DE27-1E50-455F-8B6B-C937FA3A5E5C}"/>
              </a:ext>
            </a:extLst>
          </p:cNvPr>
          <p:cNvSpPr>
            <a:spLocks noGrp="1"/>
          </p:cNvSpPr>
          <p:nvPr>
            <p:ph type="dt" sz="half" idx="10"/>
          </p:nvPr>
        </p:nvSpPr>
        <p:spPr/>
        <p:txBody>
          <a:bodyPr/>
          <a:lstStyle/>
          <a:p>
            <a:fld id="{5D184891-98C1-4290-AB58-82EAF0B7FAE5}" type="datetime1">
              <a:rPr lang="en-GB" smtClean="0"/>
              <a:t>18/12/2024</a:t>
            </a:fld>
            <a:endParaRPr lang="en-GB"/>
          </a:p>
        </p:txBody>
      </p:sp>
      <p:sp>
        <p:nvSpPr>
          <p:cNvPr id="6" name="Footer Placeholder 5">
            <a:extLst>
              <a:ext uri="{FF2B5EF4-FFF2-40B4-BE49-F238E27FC236}">
                <a16:creationId xmlns:a16="http://schemas.microsoft.com/office/drawing/2014/main" id="{5C096A1A-0F48-4477-879D-4F5F8C6F5534}"/>
              </a:ext>
            </a:extLst>
          </p:cNvPr>
          <p:cNvSpPr>
            <a:spLocks noGrp="1"/>
          </p:cNvSpPr>
          <p:nvPr>
            <p:ph type="ftr" sz="quarter" idx="11"/>
          </p:nvPr>
        </p:nvSpPr>
        <p:spPr/>
        <p:txBody>
          <a:bodyPr/>
          <a:lstStyle/>
          <a:p>
            <a:r>
              <a:rPr lang="en-GB"/>
              <a:t>Radiological Imaging</a:t>
            </a:r>
          </a:p>
        </p:txBody>
      </p:sp>
      <p:sp>
        <p:nvSpPr>
          <p:cNvPr id="7" name="Slide Number Placeholder 6">
            <a:extLst>
              <a:ext uri="{FF2B5EF4-FFF2-40B4-BE49-F238E27FC236}">
                <a16:creationId xmlns:a16="http://schemas.microsoft.com/office/drawing/2014/main" id="{D9458662-C05B-45A6-9A8E-19D7EFEBEB5B}"/>
              </a:ext>
            </a:extLst>
          </p:cNvPr>
          <p:cNvSpPr>
            <a:spLocks noGrp="1"/>
          </p:cNvSpPr>
          <p:nvPr>
            <p:ph type="sldNum" sz="quarter" idx="12"/>
          </p:nvPr>
        </p:nvSpPr>
        <p:spPr/>
        <p:txBody>
          <a:bodyPr/>
          <a:lstStyle/>
          <a:p>
            <a:fld id="{F41EBA9A-7FD4-4EAA-8046-2ACC6E22A70B}" type="slidenum">
              <a:rPr lang="en-GB" smtClean="0"/>
              <a:t>‹#›</a:t>
            </a:fld>
            <a:endParaRPr lang="en-GB"/>
          </a:p>
        </p:txBody>
      </p:sp>
    </p:spTree>
    <p:extLst>
      <p:ext uri="{BB962C8B-B14F-4D97-AF65-F5344CB8AC3E}">
        <p14:creationId xmlns:p14="http://schemas.microsoft.com/office/powerpoint/2010/main" val="2613739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11E6B-E950-44AF-BD41-D41B8C8075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A5DEC2D-CD79-4D09-AC3F-34DD99725C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6993A5F-F189-48C2-A2D3-D4BBEBED98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9598B1-E027-4E9E-A009-39F5A51A3D2A}"/>
              </a:ext>
            </a:extLst>
          </p:cNvPr>
          <p:cNvSpPr>
            <a:spLocks noGrp="1"/>
          </p:cNvSpPr>
          <p:nvPr>
            <p:ph type="dt" sz="half" idx="10"/>
          </p:nvPr>
        </p:nvSpPr>
        <p:spPr/>
        <p:txBody>
          <a:bodyPr/>
          <a:lstStyle/>
          <a:p>
            <a:fld id="{0341FC67-4A02-4A96-BA7F-AC36FE95BAE0}" type="datetime1">
              <a:rPr lang="en-GB" smtClean="0"/>
              <a:t>18/12/2024</a:t>
            </a:fld>
            <a:endParaRPr lang="en-GB"/>
          </a:p>
        </p:txBody>
      </p:sp>
      <p:sp>
        <p:nvSpPr>
          <p:cNvPr id="6" name="Footer Placeholder 5">
            <a:extLst>
              <a:ext uri="{FF2B5EF4-FFF2-40B4-BE49-F238E27FC236}">
                <a16:creationId xmlns:a16="http://schemas.microsoft.com/office/drawing/2014/main" id="{41E63952-94A4-410D-AD5C-BBC6B24C8476}"/>
              </a:ext>
            </a:extLst>
          </p:cNvPr>
          <p:cNvSpPr>
            <a:spLocks noGrp="1"/>
          </p:cNvSpPr>
          <p:nvPr>
            <p:ph type="ftr" sz="quarter" idx="11"/>
          </p:nvPr>
        </p:nvSpPr>
        <p:spPr/>
        <p:txBody>
          <a:bodyPr/>
          <a:lstStyle/>
          <a:p>
            <a:r>
              <a:rPr lang="en-GB"/>
              <a:t>Radiological Imaging</a:t>
            </a:r>
          </a:p>
        </p:txBody>
      </p:sp>
      <p:sp>
        <p:nvSpPr>
          <p:cNvPr id="7" name="Slide Number Placeholder 6">
            <a:extLst>
              <a:ext uri="{FF2B5EF4-FFF2-40B4-BE49-F238E27FC236}">
                <a16:creationId xmlns:a16="http://schemas.microsoft.com/office/drawing/2014/main" id="{9FAE11B7-3ECF-49B8-A64C-EA33A87A8E6E}"/>
              </a:ext>
            </a:extLst>
          </p:cNvPr>
          <p:cNvSpPr>
            <a:spLocks noGrp="1"/>
          </p:cNvSpPr>
          <p:nvPr>
            <p:ph type="sldNum" sz="quarter" idx="12"/>
          </p:nvPr>
        </p:nvSpPr>
        <p:spPr/>
        <p:txBody>
          <a:bodyPr/>
          <a:lstStyle/>
          <a:p>
            <a:fld id="{F41EBA9A-7FD4-4EAA-8046-2ACC6E22A70B}" type="slidenum">
              <a:rPr lang="en-GB" smtClean="0"/>
              <a:t>‹#›</a:t>
            </a:fld>
            <a:endParaRPr lang="en-GB"/>
          </a:p>
        </p:txBody>
      </p:sp>
    </p:spTree>
    <p:extLst>
      <p:ext uri="{BB962C8B-B14F-4D97-AF65-F5344CB8AC3E}">
        <p14:creationId xmlns:p14="http://schemas.microsoft.com/office/powerpoint/2010/main" val="3162738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085C03-F4DC-4E80-8484-7A2BF61A70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ED4029-60E1-430C-B7B8-7E6CCC330A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CB5904-2D86-4A52-881E-89BA198B96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E5E6D5-34C3-4888-95E9-82DDCBC3D847}" type="datetime1">
              <a:rPr lang="en-GB" smtClean="0"/>
              <a:t>18/12/2024</a:t>
            </a:fld>
            <a:endParaRPr lang="en-GB"/>
          </a:p>
        </p:txBody>
      </p:sp>
      <p:sp>
        <p:nvSpPr>
          <p:cNvPr id="5" name="Footer Placeholder 4">
            <a:extLst>
              <a:ext uri="{FF2B5EF4-FFF2-40B4-BE49-F238E27FC236}">
                <a16:creationId xmlns:a16="http://schemas.microsoft.com/office/drawing/2014/main" id="{0097DBE2-30CD-4B4E-958A-5CAFEB2E59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Radiological Imaging</a:t>
            </a:r>
          </a:p>
        </p:txBody>
      </p:sp>
      <p:sp>
        <p:nvSpPr>
          <p:cNvPr id="6" name="Slide Number Placeholder 5">
            <a:extLst>
              <a:ext uri="{FF2B5EF4-FFF2-40B4-BE49-F238E27FC236}">
                <a16:creationId xmlns:a16="http://schemas.microsoft.com/office/drawing/2014/main" id="{1BFF8A96-06D4-47B0-91A6-48F7474571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1EBA9A-7FD4-4EAA-8046-2ACC6E22A70B}" type="slidenum">
              <a:rPr lang="en-GB" smtClean="0"/>
              <a:t>‹#›</a:t>
            </a:fld>
            <a:endParaRPr lang="en-GB"/>
          </a:p>
        </p:txBody>
      </p:sp>
    </p:spTree>
    <p:extLst>
      <p:ext uri="{BB962C8B-B14F-4D97-AF65-F5344CB8AC3E}">
        <p14:creationId xmlns:p14="http://schemas.microsoft.com/office/powerpoint/2010/main" val="1806203148"/>
      </p:ext>
    </p:extLst>
  </p:cSld>
  <p:clrMap bg1="lt1" tx1="dk1" bg2="lt2" tx2="dk2" accent1="accent1" accent2="accent2" accent3="accent3" accent4="accent4" accent5="accent5" accent6="accent6" hlink="hlink" folHlink="folHlink"/>
  <p:sldLayoutIdLst>
    <p:sldLayoutId id="2147483997"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8B9EC5-0044-4FF3-9969-89ABC7405E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845EC9-5846-4CA6-AD86-499B10CF98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0C645D-28D6-4479-ADBB-F195162807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33E12-CA71-4AD4-B583-6C1BE1249FA1}" type="datetime1">
              <a:rPr lang="en-GB" smtClean="0"/>
              <a:t>18/12/2024</a:t>
            </a:fld>
            <a:endParaRPr lang="en-GB"/>
          </a:p>
        </p:txBody>
      </p:sp>
      <p:sp>
        <p:nvSpPr>
          <p:cNvPr id="5" name="Footer Placeholder 4">
            <a:extLst>
              <a:ext uri="{FF2B5EF4-FFF2-40B4-BE49-F238E27FC236}">
                <a16:creationId xmlns:a16="http://schemas.microsoft.com/office/drawing/2014/main" id="{40E0F364-CC91-4117-B719-45CB681BD2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Radiological Imaging</a:t>
            </a:r>
          </a:p>
        </p:txBody>
      </p:sp>
      <p:sp>
        <p:nvSpPr>
          <p:cNvPr id="6" name="Slide Number Placeholder 5">
            <a:extLst>
              <a:ext uri="{FF2B5EF4-FFF2-40B4-BE49-F238E27FC236}">
                <a16:creationId xmlns:a16="http://schemas.microsoft.com/office/drawing/2014/main" id="{39F17C02-D1A6-40DA-B159-DA088377BD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B2ACCA-9E18-408D-8CEE-9846A7E29700}" type="slidenum">
              <a:rPr lang="en-GB" smtClean="0"/>
              <a:t>‹#›</a:t>
            </a:fld>
            <a:endParaRPr lang="en-GB"/>
          </a:p>
        </p:txBody>
      </p:sp>
    </p:spTree>
    <p:extLst>
      <p:ext uri="{BB962C8B-B14F-4D97-AF65-F5344CB8AC3E}">
        <p14:creationId xmlns:p14="http://schemas.microsoft.com/office/powerpoint/2010/main" val="1633068459"/>
      </p:ext>
    </p:extLst>
  </p:cSld>
  <p:clrMap bg1="lt1" tx1="dk1" bg2="lt2" tx2="dk2" accent1="accent1" accent2="accent2" accent3="accent3" accent4="accent4" accent5="accent5" accent6="accent6" hlink="hlink" folHlink="folHlink"/>
  <p:sldLayoutIdLst>
    <p:sldLayoutId id="2147483673" r:id="rId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085C03-F4DC-4E80-8484-7A2BF61A70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ED4029-60E1-430C-B7B8-7E6CCC330A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CB5904-2D86-4A52-881E-89BA198B96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066868-AA22-44C1-B8ED-889E1A8609DD}" type="datetimeFigureOut">
              <a:rPr lang="en-GB" smtClean="0"/>
              <a:t>18/12/2024</a:t>
            </a:fld>
            <a:endParaRPr lang="en-GB"/>
          </a:p>
        </p:txBody>
      </p:sp>
      <p:sp>
        <p:nvSpPr>
          <p:cNvPr id="5" name="Footer Placeholder 4">
            <a:extLst>
              <a:ext uri="{FF2B5EF4-FFF2-40B4-BE49-F238E27FC236}">
                <a16:creationId xmlns:a16="http://schemas.microsoft.com/office/drawing/2014/main" id="{0097DBE2-30CD-4B4E-958A-5CAFEB2E59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BFF8A96-06D4-47B0-91A6-48F7474571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1EBA9A-7FD4-4EAA-8046-2ACC6E22A70B}" type="slidenum">
              <a:rPr lang="en-GB" smtClean="0"/>
              <a:t>‹#›</a:t>
            </a:fld>
            <a:endParaRPr lang="en-GB"/>
          </a:p>
        </p:txBody>
      </p:sp>
    </p:spTree>
    <p:extLst>
      <p:ext uri="{BB962C8B-B14F-4D97-AF65-F5344CB8AC3E}">
        <p14:creationId xmlns:p14="http://schemas.microsoft.com/office/powerpoint/2010/main" val="1806203148"/>
      </p:ext>
    </p:extLst>
  </p:cSld>
  <p:clrMap bg1="lt1" tx1="dk1" bg2="lt2" tx2="dk2" accent1="accent1" accent2="accent2" accent3="accent3" accent4="accent4" accent5="accent5" accent6="accent6" hlink="hlink" folHlink="folHlink"/>
  <p:sldLayoutIdLst>
    <p:sldLayoutId id="214748399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cid:image002.png@01DA34E0.076A3310"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mailto:nmr@nbt.nhs.uk" TargetMode="External"/><Relationship Id="rId2" Type="http://schemas.openxmlformats.org/officeDocument/2006/relationships/hyperlink" Target="mailto:RadiologyNonMedReferrers@uhbw.nhs.uk"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hyperlink" Target="https://avonlmc.co.uk/guidance/radiological-imaging-for-non-medical-requesters/" TargetMode="External"/><Relationship Id="rId2" Type="http://schemas.openxmlformats.org/officeDocument/2006/relationships/hyperlink" Target="https://remedy.bnssg.icb.nhs.uk/adults/radiology-imagin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8" Type="http://schemas.openxmlformats.org/officeDocument/2006/relationships/hyperlink" Target="mailto:RadiationProtectionTraining@uhbw.nhs.uk" TargetMode="Externa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hyperlink" Target="mailto:nmr@nbt.nhs.uk" TargetMode="External"/><Relationship Id="rId4" Type="http://schemas.openxmlformats.org/officeDocument/2006/relationships/diagramLayout" Target="../diagrams/layout3.xml"/><Relationship Id="rId9" Type="http://schemas.openxmlformats.org/officeDocument/2006/relationships/hyperlink" Target="mailto:RadiologyNonMedReferrers@uhbw.nhs.u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avonlmc.co.uk/guidance/radiological-imaging-for-non-medical-requesters/" TargetMode="External"/><Relationship Id="rId2" Type="http://schemas.openxmlformats.org/officeDocument/2006/relationships/hyperlink" Target="https://remedy.bnssg.icb.nhs.uk/adults/radiology-imagin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hyperlink" Target="https://avonlmc.co.uk/guidance/radiological-imaging-for-non-medical-requesters/" TargetMode="External"/><Relationship Id="rId2" Type="http://schemas.openxmlformats.org/officeDocument/2006/relationships/hyperlink" Target="https://remedy.bnssg.icb.nhs.uk/adults/radiology-imagin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hyperlink" Target="https://avonlmc.co.uk/guidance/radiological-imaging-for-non-medical-requesters/" TargetMode="External"/><Relationship Id="rId2" Type="http://schemas.openxmlformats.org/officeDocument/2006/relationships/hyperlink" Target="https://remedy.bnssg.icb.nhs.uk/adults/radiology-imagin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mailto:NMR@NBT.NHS.UK" TargetMode="External"/><Relationship Id="rId2" Type="http://schemas.openxmlformats.org/officeDocument/2006/relationships/hyperlink" Target="mailto:nmr@nbt.nhs.uk"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RadiationProtectionTraining@UHBW.nhs.uk"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nmr@nbt.nhs.uk" TargetMode="External"/><Relationship Id="rId7" Type="http://schemas.openxmlformats.org/officeDocument/2006/relationships/image" Target="../media/image2.PNG"/><Relationship Id="rId2" Type="http://schemas.openxmlformats.org/officeDocument/2006/relationships/hyperlink" Target="https://teamnet.clarity.co.uk/Topics/Public/b5ae3569-30bb-436a-a37c-b06600eced28" TargetMode="External"/><Relationship Id="rId1" Type="http://schemas.openxmlformats.org/officeDocument/2006/relationships/slideLayout" Target="../slideLayouts/slideLayout2.xml"/><Relationship Id="rId6" Type="http://schemas.openxmlformats.org/officeDocument/2006/relationships/hyperlink" Target="https://remedy.bnssg.icb.nhs.uk/adults/radiology-imaging/" TargetMode="External"/><Relationship Id="rId5" Type="http://schemas.openxmlformats.org/officeDocument/2006/relationships/hyperlink" Target="https://avonlmc.co.uk/guidance/radiological-imaging-for-non-medical-requesters/" TargetMode="External"/><Relationship Id="rId4" Type="http://schemas.openxmlformats.org/officeDocument/2006/relationships/hyperlink" Target="mailto:RadiologyNonMedReferrers@uhbw.nhs.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1.bin"/><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lfh.org.uk/programmes/mri-safety/" TargetMode="External"/><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99A8B4F-0FED-46C0-9186-5A8E116D8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8905" y="0"/>
            <a:ext cx="6483095" cy="6858000"/>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Picture 17">
            <a:extLst>
              <a:ext uri="{FF2B5EF4-FFF2-40B4-BE49-F238E27FC236}">
                <a16:creationId xmlns:a16="http://schemas.microsoft.com/office/drawing/2014/main" id="{DA6861EE-7660-46C9-80BD-173B8F7454B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E458099-BD02-4F66-967C-B2564BB7392B}"/>
              </a:ext>
            </a:extLst>
          </p:cNvPr>
          <p:cNvSpPr>
            <a:spLocks noGrp="1"/>
          </p:cNvSpPr>
          <p:nvPr>
            <p:ph type="ctrTitle"/>
          </p:nvPr>
        </p:nvSpPr>
        <p:spPr>
          <a:xfrm>
            <a:off x="266119" y="47641"/>
            <a:ext cx="7851185" cy="3147004"/>
          </a:xfrm>
        </p:spPr>
        <p:txBody>
          <a:bodyPr vert="horz" lIns="91440" tIns="45720" rIns="91440" bIns="45720" rtlCol="0" anchor="ctr">
            <a:noAutofit/>
          </a:bodyPr>
          <a:lstStyle/>
          <a:p>
            <a:r>
              <a:rPr lang="en-US" sz="3200" dirty="0">
                <a:solidFill>
                  <a:srgbClr val="000000"/>
                </a:solidFill>
                <a:latin typeface="Aptos" panose="020B0004020202020204" pitchFamily="34" charset="0"/>
              </a:rPr>
              <a:t>Protocol for named ‘Non-Medical Referrer’ professionals requesting </a:t>
            </a:r>
            <a:br>
              <a:rPr lang="en-US" sz="3200" dirty="0">
                <a:solidFill>
                  <a:srgbClr val="000000"/>
                </a:solidFill>
                <a:latin typeface="Aptos" panose="020B0004020202020204" pitchFamily="34" charset="0"/>
              </a:rPr>
            </a:br>
            <a:r>
              <a:rPr lang="en-US" sz="3200" dirty="0">
                <a:solidFill>
                  <a:srgbClr val="000000"/>
                </a:solidFill>
                <a:latin typeface="Aptos" panose="020B0004020202020204" pitchFamily="34" charset="0"/>
              </a:rPr>
              <a:t>Imaging </a:t>
            </a:r>
            <a:br>
              <a:rPr lang="en-US" sz="3200" b="1" dirty="0">
                <a:solidFill>
                  <a:srgbClr val="000000"/>
                </a:solidFill>
                <a:latin typeface="Aptos" panose="020B0004020202020204" pitchFamily="34" charset="0"/>
              </a:rPr>
            </a:br>
            <a:r>
              <a:rPr lang="en-US" sz="3200" dirty="0">
                <a:solidFill>
                  <a:srgbClr val="000000"/>
                </a:solidFill>
                <a:latin typeface="Aptos" panose="020B0004020202020204" pitchFamily="34" charset="0"/>
              </a:rPr>
              <a:t>in </a:t>
            </a:r>
            <a:br>
              <a:rPr lang="en-US" sz="3200" dirty="0">
                <a:solidFill>
                  <a:srgbClr val="000000"/>
                </a:solidFill>
                <a:latin typeface="Aptos" panose="020B0004020202020204" pitchFamily="34" charset="0"/>
              </a:rPr>
            </a:br>
            <a:r>
              <a:rPr lang="en-US" sz="3200" dirty="0">
                <a:solidFill>
                  <a:srgbClr val="000000"/>
                </a:solidFill>
                <a:latin typeface="Aptos" panose="020B0004020202020204" pitchFamily="34" charset="0"/>
              </a:rPr>
              <a:t>Practices &amp; PCNs in BNSSG General Practice</a:t>
            </a:r>
            <a:endParaRPr lang="en-US" sz="3200" i="1" dirty="0">
              <a:solidFill>
                <a:srgbClr val="000000"/>
              </a:solidFill>
              <a:latin typeface="Aptos" panose="020B0004020202020204" pitchFamily="34" charset="0"/>
            </a:endParaRPr>
          </a:p>
        </p:txBody>
      </p:sp>
      <p:sp>
        <p:nvSpPr>
          <p:cNvPr id="3" name="Subtitle 2">
            <a:extLst>
              <a:ext uri="{FF2B5EF4-FFF2-40B4-BE49-F238E27FC236}">
                <a16:creationId xmlns:a16="http://schemas.microsoft.com/office/drawing/2014/main" id="{9C8F26E9-41D5-4BAF-8EDA-0EDAF1CC6ED5}"/>
              </a:ext>
            </a:extLst>
          </p:cNvPr>
          <p:cNvSpPr>
            <a:spLocks noGrp="1"/>
          </p:cNvSpPr>
          <p:nvPr>
            <p:ph type="subTitle" idx="1"/>
          </p:nvPr>
        </p:nvSpPr>
        <p:spPr>
          <a:xfrm>
            <a:off x="576937" y="7289366"/>
            <a:ext cx="4650524" cy="725278"/>
          </a:xfrm>
        </p:spPr>
        <p:txBody>
          <a:bodyPr vert="horz" lIns="91440" tIns="45720" rIns="91440" bIns="45720" rtlCol="0" anchor="ctr">
            <a:normAutofit/>
          </a:bodyPr>
          <a:lstStyle/>
          <a:p>
            <a:pPr algn="l"/>
            <a:r>
              <a:rPr lang="en-US" sz="2000" b="1" dirty="0">
                <a:solidFill>
                  <a:srgbClr val="000000"/>
                </a:solidFill>
              </a:rPr>
              <a:t>Kerri Magnus </a:t>
            </a:r>
          </a:p>
        </p:txBody>
      </p:sp>
      <p:sp>
        <p:nvSpPr>
          <p:cNvPr id="20" name="Oval 19">
            <a:extLst>
              <a:ext uri="{FF2B5EF4-FFF2-40B4-BE49-F238E27FC236}">
                <a16:creationId xmlns:a16="http://schemas.microsoft.com/office/drawing/2014/main" id="{38A69B74-22E3-47CC-823F-18BE7930C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636" y="2960687"/>
            <a:ext cx="2668748" cy="2668748"/>
          </a:xfrm>
          <a:prstGeom prst="ellipse">
            <a:avLst/>
          </a:prstGeom>
          <a:solidFill>
            <a:srgbClr val="FFFFFF"/>
          </a:solidFill>
          <a:ln>
            <a:gradFill>
              <a:gsLst>
                <a:gs pos="0">
                  <a:schemeClr val="accent1"/>
                </a:gs>
                <a:gs pos="23000">
                  <a:schemeClr val="accent1"/>
                </a:gs>
                <a:gs pos="83000">
                  <a:schemeClr val="accent5"/>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Freeform 71">
            <a:extLst>
              <a:ext uri="{FF2B5EF4-FFF2-40B4-BE49-F238E27FC236}">
                <a16:creationId xmlns:a16="http://schemas.microsoft.com/office/drawing/2014/main" id="{1778637B-5DB8-4A75-B2E6-FC2B1BB9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014" y="2"/>
            <a:ext cx="4034987" cy="3428147"/>
          </a:xfrm>
          <a:custGeom>
            <a:avLst/>
            <a:gdLst>
              <a:gd name="connsiteX0" fmla="*/ 350825 w 4034987"/>
              <a:gd name="connsiteY0" fmla="*/ 0 h 3428147"/>
              <a:gd name="connsiteX1" fmla="*/ 4034987 w 4034987"/>
              <a:gd name="connsiteY1" fmla="*/ 0 h 3428147"/>
              <a:gd name="connsiteX2" fmla="*/ 4034987 w 4034987"/>
              <a:gd name="connsiteY2" fmla="*/ 2505205 h 3428147"/>
              <a:gd name="connsiteX3" fmla="*/ 3951822 w 4034987"/>
              <a:gd name="connsiteY3" fmla="*/ 2616420 h 3428147"/>
              <a:gd name="connsiteX4" fmla="*/ 2230590 w 4034987"/>
              <a:gd name="connsiteY4" fmla="*/ 3428147 h 3428147"/>
              <a:gd name="connsiteX5" fmla="*/ 0 w 4034987"/>
              <a:gd name="connsiteY5" fmla="*/ 1197557 h 3428147"/>
              <a:gd name="connsiteX6" fmla="*/ 269220 w 4034987"/>
              <a:gd name="connsiteY6" fmla="*/ 134326 h 342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4987" h="3428147">
                <a:moveTo>
                  <a:pt x="350825" y="0"/>
                </a:moveTo>
                <a:lnTo>
                  <a:pt x="4034987" y="0"/>
                </a:lnTo>
                <a:lnTo>
                  <a:pt x="4034987" y="2505205"/>
                </a:lnTo>
                <a:lnTo>
                  <a:pt x="3951822" y="2616420"/>
                </a:lnTo>
                <a:cubicBezTo>
                  <a:pt x="3542699" y="3112162"/>
                  <a:pt x="2923546" y="3428147"/>
                  <a:pt x="2230590" y="3428147"/>
                </a:cubicBezTo>
                <a:cubicBezTo>
                  <a:pt x="998669" y="3428147"/>
                  <a:pt x="0" y="2429478"/>
                  <a:pt x="0" y="1197557"/>
                </a:cubicBezTo>
                <a:cubicBezTo>
                  <a:pt x="0" y="812582"/>
                  <a:pt x="97526" y="450385"/>
                  <a:pt x="269220" y="134326"/>
                </a:cubicBezTo>
                <a:close/>
              </a:path>
            </a:pathLst>
          </a:custGeom>
          <a:solidFill>
            <a:srgbClr val="FFFFFF"/>
          </a:solidFill>
          <a:ln>
            <a:gradFill>
              <a:gsLst>
                <a:gs pos="0">
                  <a:schemeClr val="accent1"/>
                </a:gs>
                <a:gs pos="23000">
                  <a:schemeClr val="accent1"/>
                </a:gs>
                <a:gs pos="83000">
                  <a:schemeClr val="accent5"/>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7" descr="Logo, company name&#10;&#10;Description automatically generated">
            <a:extLst>
              <a:ext uri="{FF2B5EF4-FFF2-40B4-BE49-F238E27FC236}">
                <a16:creationId xmlns:a16="http://schemas.microsoft.com/office/drawing/2014/main" id="{B3DBD827-A3C6-4FB9-8265-8BBC3264D08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25199" y="3954060"/>
            <a:ext cx="2334155" cy="554088"/>
          </a:xfrm>
          <a:prstGeom prst="rect">
            <a:avLst/>
          </a:prstGeom>
        </p:spPr>
      </p:pic>
      <p:sp>
        <p:nvSpPr>
          <p:cNvPr id="24" name="Freeform 75">
            <a:extLst>
              <a:ext uri="{FF2B5EF4-FFF2-40B4-BE49-F238E27FC236}">
                <a16:creationId xmlns:a16="http://schemas.microsoft.com/office/drawing/2014/main" id="{0035A30C-45F3-4EFB-B2E8-6E2A11843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59131" y="4258570"/>
            <a:ext cx="3132869" cy="2599430"/>
          </a:xfrm>
          <a:custGeom>
            <a:avLst/>
            <a:gdLst>
              <a:gd name="connsiteX0" fmla="*/ 1612418 w 3061881"/>
              <a:gd name="connsiteY0" fmla="*/ 0 h 2540529"/>
              <a:gd name="connsiteX1" fmla="*/ 3030226 w 3061881"/>
              <a:gd name="connsiteY1" fmla="*/ 843844 h 2540529"/>
              <a:gd name="connsiteX2" fmla="*/ 3061881 w 3061881"/>
              <a:gd name="connsiteY2" fmla="*/ 909556 h 2540529"/>
              <a:gd name="connsiteX3" fmla="*/ 3061881 w 3061881"/>
              <a:gd name="connsiteY3" fmla="*/ 2315281 h 2540529"/>
              <a:gd name="connsiteX4" fmla="*/ 3030226 w 3061881"/>
              <a:gd name="connsiteY4" fmla="*/ 2380992 h 2540529"/>
              <a:gd name="connsiteX5" fmla="*/ 2949460 w 3061881"/>
              <a:gd name="connsiteY5" fmla="*/ 2513937 h 2540529"/>
              <a:gd name="connsiteX6" fmla="*/ 2929575 w 3061881"/>
              <a:gd name="connsiteY6" fmla="*/ 2540529 h 2540529"/>
              <a:gd name="connsiteX7" fmla="*/ 295261 w 3061881"/>
              <a:gd name="connsiteY7" fmla="*/ 2540529 h 2540529"/>
              <a:gd name="connsiteX8" fmla="*/ 275376 w 3061881"/>
              <a:gd name="connsiteY8" fmla="*/ 2513937 h 2540529"/>
              <a:gd name="connsiteX9" fmla="*/ 0 w 3061881"/>
              <a:gd name="connsiteY9" fmla="*/ 1612418 h 2540529"/>
              <a:gd name="connsiteX10" fmla="*/ 1612418 w 3061881"/>
              <a:gd name="connsiteY10" fmla="*/ 0 h 2540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61881" h="2540529">
                <a:moveTo>
                  <a:pt x="1612418" y="0"/>
                </a:moveTo>
                <a:cubicBezTo>
                  <a:pt x="2224646" y="0"/>
                  <a:pt x="2757180" y="341213"/>
                  <a:pt x="3030226" y="843844"/>
                </a:cubicBezTo>
                <a:lnTo>
                  <a:pt x="3061881" y="909556"/>
                </a:lnTo>
                <a:lnTo>
                  <a:pt x="3061881" y="2315281"/>
                </a:lnTo>
                <a:lnTo>
                  <a:pt x="3030226" y="2380992"/>
                </a:lnTo>
                <a:cubicBezTo>
                  <a:pt x="3005404" y="2426686"/>
                  <a:pt x="2978437" y="2471046"/>
                  <a:pt x="2949460" y="2513937"/>
                </a:cubicBezTo>
                <a:lnTo>
                  <a:pt x="2929575" y="2540529"/>
                </a:lnTo>
                <a:lnTo>
                  <a:pt x="295261" y="2540529"/>
                </a:lnTo>
                <a:lnTo>
                  <a:pt x="275376" y="2513937"/>
                </a:lnTo>
                <a:cubicBezTo>
                  <a:pt x="101518" y="2256593"/>
                  <a:pt x="0" y="1946361"/>
                  <a:pt x="0" y="1612418"/>
                </a:cubicBezTo>
                <a:cubicBezTo>
                  <a:pt x="0" y="721904"/>
                  <a:pt x="721904" y="0"/>
                  <a:pt x="1612418" y="0"/>
                </a:cubicBezTo>
                <a:close/>
              </a:path>
            </a:pathLst>
          </a:custGeom>
          <a:solidFill>
            <a:srgbClr val="FFFFFF"/>
          </a:solidFill>
          <a:ln>
            <a:gradFill>
              <a:gsLst>
                <a:gs pos="0">
                  <a:schemeClr val="accent1"/>
                </a:gs>
                <a:gs pos="23000">
                  <a:schemeClr val="accent1"/>
                </a:gs>
                <a:gs pos="83000">
                  <a:schemeClr val="accent5"/>
                </a:gs>
                <a:gs pos="100000">
                  <a:schemeClr val="accent5"/>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Date Placeholder 3">
            <a:extLst>
              <a:ext uri="{FF2B5EF4-FFF2-40B4-BE49-F238E27FC236}">
                <a16:creationId xmlns:a16="http://schemas.microsoft.com/office/drawing/2014/main" id="{B7904053-E934-44BB-977C-B116AFC7D93F}"/>
              </a:ext>
            </a:extLst>
          </p:cNvPr>
          <p:cNvSpPr>
            <a:spLocks noGrp="1"/>
          </p:cNvSpPr>
          <p:nvPr>
            <p:ph type="dt" sz="half" idx="10"/>
          </p:nvPr>
        </p:nvSpPr>
        <p:spPr/>
        <p:txBody>
          <a:bodyPr/>
          <a:lstStyle/>
          <a:p>
            <a:fld id="{B63DD1B8-EB2E-409C-AF74-66D55CF650F4}" type="datetime1">
              <a:rPr lang="en-GB" smtClean="0"/>
              <a:t>18/12/2024</a:t>
            </a:fld>
            <a:endParaRPr lang="en-GB"/>
          </a:p>
        </p:txBody>
      </p:sp>
      <p:sp>
        <p:nvSpPr>
          <p:cNvPr id="9" name="Rectangle 2">
            <a:extLst>
              <a:ext uri="{FF2B5EF4-FFF2-40B4-BE49-F238E27FC236}">
                <a16:creationId xmlns:a16="http://schemas.microsoft.com/office/drawing/2014/main" id="{33C2AC31-C579-6F7F-2165-393EB8FDB819}"/>
              </a:ext>
            </a:extLst>
          </p:cNvPr>
          <p:cNvSpPr>
            <a:spLocks noChangeArrowheads="1"/>
          </p:cNvSpPr>
          <p:nvPr/>
        </p:nvSpPr>
        <p:spPr bwMode="auto">
          <a:xfrm>
            <a:off x="296747" y="3876554"/>
            <a:ext cx="5539679"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sz="1200" b="1" i="1" kern="0" dirty="0">
                <a:solidFill>
                  <a:srgbClr val="1F497D"/>
                </a:solidFill>
                <a:latin typeface="Calibri" panose="020F0502020204030204" pitchFamily="34" charset="0"/>
                <a:ea typeface="Calibri" panose="020F0502020204030204" pitchFamily="34" charset="0"/>
                <a:cs typeface="Calibri" panose="020F0502020204030204" pitchFamily="34" charset="0"/>
              </a:rPr>
              <a:t>Kerri Magnus</a:t>
            </a:r>
            <a:endParaRPr lang="en-GB" sz="1600" kern="100" dirty="0">
              <a:latin typeface="Calibri" panose="020F0502020204030204" pitchFamily="34" charset="0"/>
              <a:ea typeface="Calibri" panose="020F0502020204030204" pitchFamily="34" charset="0"/>
              <a:cs typeface="Times New Roman" panose="02020603050405020304" pitchFamily="18" charset="0"/>
            </a:endParaRPr>
          </a:p>
          <a:p>
            <a:r>
              <a:rPr lang="en-GB" sz="1200" i="1" kern="0" dirty="0">
                <a:solidFill>
                  <a:srgbClr val="1F497D"/>
                </a:solidFill>
                <a:latin typeface="Calibri" panose="020F0502020204030204" pitchFamily="34" charset="0"/>
                <a:ea typeface="Calibri" panose="020F0502020204030204" pitchFamily="34" charset="0"/>
                <a:cs typeface="Calibri" panose="020F0502020204030204" pitchFamily="34" charset="0"/>
              </a:rPr>
              <a:t>RGN, QN, AP (Nurse), MSc, PG cert (</a:t>
            </a:r>
            <a:r>
              <a:rPr lang="en-GB" sz="1200" i="1" kern="0" dirty="0" err="1">
                <a:solidFill>
                  <a:srgbClr val="1F497D"/>
                </a:solidFill>
                <a:latin typeface="Calibri" panose="020F0502020204030204" pitchFamily="34" charset="0"/>
                <a:ea typeface="Calibri" panose="020F0502020204030204" pitchFamily="34" charset="0"/>
                <a:cs typeface="Calibri" panose="020F0502020204030204" pitchFamily="34" charset="0"/>
              </a:rPr>
              <a:t>MAcadMEd</a:t>
            </a:r>
            <a:r>
              <a:rPr lang="en-GB" sz="1200" i="1" kern="0" dirty="0">
                <a:solidFill>
                  <a:srgbClr val="1F497D"/>
                </a:solidFill>
                <a:latin typeface="Calibri" panose="020F0502020204030204" pitchFamily="34" charset="0"/>
                <a:ea typeface="Calibri" panose="020F0502020204030204" pitchFamily="34" charset="0"/>
                <a:cs typeface="Calibri" panose="020F0502020204030204" pitchFamily="34" charset="0"/>
              </a:rPr>
              <a:t>), EIA coaching &amp; mentoring practitioner</a:t>
            </a:r>
            <a:endParaRPr lang="en-GB" sz="1600" kern="100" dirty="0">
              <a:latin typeface="Calibri" panose="020F0502020204030204" pitchFamily="34" charset="0"/>
              <a:ea typeface="Calibri" panose="020F0502020204030204" pitchFamily="34" charset="0"/>
              <a:cs typeface="Times New Roman" panose="02020603050405020304" pitchFamily="18" charset="0"/>
            </a:endParaRPr>
          </a:p>
          <a:p>
            <a:r>
              <a:rPr lang="en-GB" sz="1200" b="1" i="1" kern="0" dirty="0">
                <a:solidFill>
                  <a:srgbClr val="1F497D"/>
                </a:solidFill>
                <a:latin typeface="Calibri" panose="020F0502020204030204" pitchFamily="34" charset="0"/>
                <a:ea typeface="Calibri" panose="020F0502020204030204" pitchFamily="34" charset="0"/>
                <a:cs typeface="Calibri" panose="020F0502020204030204" pitchFamily="34" charset="0"/>
              </a:rPr>
              <a:t> </a:t>
            </a:r>
            <a:endParaRPr lang="en-GB" sz="1600" kern="100" dirty="0">
              <a:latin typeface="Calibri" panose="020F0502020204030204" pitchFamily="34" charset="0"/>
              <a:ea typeface="Calibri" panose="020F0502020204030204" pitchFamily="34" charset="0"/>
              <a:cs typeface="Times New Roman" panose="02020603050405020304" pitchFamily="18" charset="0"/>
            </a:endParaRPr>
          </a:p>
          <a:p>
            <a:r>
              <a:rPr lang="en-GB" sz="1200" b="1" i="1" kern="0" dirty="0">
                <a:solidFill>
                  <a:srgbClr val="1F497D"/>
                </a:solidFill>
                <a:latin typeface="Calibri" panose="020F0502020204030204" pitchFamily="34" charset="0"/>
                <a:ea typeface="Calibri" panose="020F0502020204030204" pitchFamily="34" charset="0"/>
                <a:cs typeface="Calibri" panose="020F0502020204030204" pitchFamily="34" charset="0"/>
              </a:rPr>
              <a:t>Advanced Practice &amp; Multiprofessional Lead/</a:t>
            </a:r>
            <a:r>
              <a:rPr lang="en-GB" sz="1200" i="1" kern="0" dirty="0">
                <a:solidFill>
                  <a:srgbClr val="1F497D"/>
                </a:solidFill>
                <a:latin typeface="Calibri" panose="020F0502020204030204" pitchFamily="34" charset="0"/>
                <a:ea typeface="Calibri" panose="020F0502020204030204" pitchFamily="34" charset="0"/>
                <a:cs typeface="Calibri" panose="020F0502020204030204" pitchFamily="34" charset="0"/>
              </a:rPr>
              <a:t> Avon Local Medical Committee (Wednesdays)</a:t>
            </a:r>
            <a:endParaRPr lang="en-GB" sz="1600" kern="100" dirty="0">
              <a:latin typeface="Calibri" panose="020F0502020204030204" pitchFamily="34" charset="0"/>
              <a:ea typeface="Calibri" panose="020F0502020204030204" pitchFamily="34" charset="0"/>
              <a:cs typeface="Times New Roman" panose="02020603050405020304" pitchFamily="18" charset="0"/>
            </a:endParaRPr>
          </a:p>
          <a:p>
            <a:r>
              <a:rPr lang="en-GB" sz="1200" b="1" i="1" kern="0" dirty="0">
                <a:solidFill>
                  <a:srgbClr val="1F497D"/>
                </a:solidFill>
                <a:latin typeface="Calibri" panose="020F0502020204030204" pitchFamily="34" charset="0"/>
                <a:ea typeface="Calibri" panose="020F0502020204030204" pitchFamily="34" charset="0"/>
                <a:cs typeface="Calibri" panose="020F0502020204030204" pitchFamily="34" charset="0"/>
              </a:rPr>
              <a:t>Education &amp; Development Lead</a:t>
            </a:r>
            <a:r>
              <a:rPr lang="en-GB" sz="1200" i="1" kern="0" dirty="0">
                <a:solidFill>
                  <a:srgbClr val="1F497D"/>
                </a:solidFill>
                <a:latin typeface="Calibri" panose="020F0502020204030204" pitchFamily="34" charset="0"/>
                <a:ea typeface="Calibri" panose="020F0502020204030204" pitchFamily="34" charset="0"/>
                <a:cs typeface="Calibri" panose="020F0502020204030204" pitchFamily="34" charset="0"/>
              </a:rPr>
              <a:t> - BNSSG Training Hub | Mon, Tues &amp; Thurs</a:t>
            </a:r>
            <a:endParaRPr lang="en-GB" sz="1600" kern="100" dirty="0">
              <a:latin typeface="Calibri" panose="020F0502020204030204" pitchFamily="34" charset="0"/>
              <a:ea typeface="Calibri" panose="020F0502020204030204" pitchFamily="34" charset="0"/>
              <a:cs typeface="Times New Roman" panose="02020603050405020304" pitchFamily="18" charset="0"/>
            </a:endParaRPr>
          </a:p>
          <a:p>
            <a:r>
              <a:rPr lang="en-GB" sz="1200" b="1" i="1" kern="0" dirty="0">
                <a:solidFill>
                  <a:srgbClr val="1F497D"/>
                </a:solidFill>
                <a:latin typeface="Calibri" panose="020F0502020204030204" pitchFamily="34" charset="0"/>
                <a:ea typeface="Calibri" panose="020F0502020204030204" pitchFamily="34" charset="0"/>
                <a:cs typeface="Calibri" panose="020F0502020204030204" pitchFamily="34" charset="0"/>
              </a:rPr>
              <a:t>Advanced Clinical Practitioner (Nurse)</a:t>
            </a:r>
            <a:r>
              <a:rPr lang="en-GB" sz="1200" i="1" kern="0" dirty="0">
                <a:solidFill>
                  <a:srgbClr val="1F497D"/>
                </a:solidFill>
                <a:latin typeface="Calibri" panose="020F0502020204030204" pitchFamily="34" charset="0"/>
                <a:ea typeface="Calibri" panose="020F0502020204030204" pitchFamily="34" charset="0"/>
                <a:cs typeface="Calibri" panose="020F0502020204030204" pitchFamily="34" charset="0"/>
              </a:rPr>
              <a:t> - Locum </a:t>
            </a:r>
            <a:endParaRPr lang="en-GB" sz="1600" kern="100" dirty="0">
              <a:latin typeface="Calibri" panose="020F0502020204030204" pitchFamily="34" charset="0"/>
              <a:ea typeface="Calibri" panose="020F0502020204030204" pitchFamily="34" charset="0"/>
              <a:cs typeface="Times New Roman" panose="02020603050405020304" pitchFamily="18" charset="0"/>
            </a:endParaRPr>
          </a:p>
          <a:p>
            <a:r>
              <a:rPr lang="en-GB" sz="1200" b="1" i="1" kern="0" dirty="0">
                <a:solidFill>
                  <a:srgbClr val="1F497D"/>
                </a:solidFill>
                <a:latin typeface="Calibri" panose="020F0502020204030204" pitchFamily="34" charset="0"/>
                <a:ea typeface="Calibri" panose="020F0502020204030204" pitchFamily="34" charset="0"/>
                <a:cs typeface="Calibri" panose="020F0502020204030204" pitchFamily="34" charset="0"/>
              </a:rPr>
              <a:t>Centre for Advancing Practice (Reviewer)</a:t>
            </a:r>
            <a:r>
              <a:rPr lang="en-GB" sz="1200" i="1" kern="0" dirty="0">
                <a:solidFill>
                  <a:srgbClr val="1F497D"/>
                </a:solidFill>
                <a:latin typeface="Calibri" panose="020F0502020204030204" pitchFamily="34" charset="0"/>
                <a:ea typeface="Calibri" panose="020F0502020204030204" pitchFamily="34" charset="0"/>
                <a:cs typeface="Calibri" panose="020F0502020204030204" pitchFamily="34" charset="0"/>
              </a:rPr>
              <a:t> – Bank contract</a:t>
            </a:r>
            <a:endParaRPr lang="en-GB" sz="1600" kern="1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097" name="Picture 10" descr="signatureImage">
            <a:extLst>
              <a:ext uri="{FF2B5EF4-FFF2-40B4-BE49-F238E27FC236}">
                <a16:creationId xmlns:a16="http://schemas.microsoft.com/office/drawing/2014/main" id="{E532AE18-64F3-322C-3148-B868E8D1E19A}"/>
              </a:ext>
            </a:extLst>
          </p:cNvPr>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400726" y="5862221"/>
            <a:ext cx="1466850" cy="40005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3">
            <a:extLst>
              <a:ext uri="{FF2B5EF4-FFF2-40B4-BE49-F238E27FC236}">
                <a16:creationId xmlns:a16="http://schemas.microsoft.com/office/drawing/2014/main" id="{C0060CA9-E602-B97B-F929-E645F2C44B18}"/>
              </a:ext>
            </a:extLst>
          </p:cNvPr>
          <p:cNvSpPr>
            <a:spLocks noChangeArrowheads="1"/>
          </p:cNvSpPr>
          <p:nvPr/>
        </p:nvSpPr>
        <p:spPr bwMode="auto">
          <a:xfrm>
            <a:off x="226316" y="487146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6" name="Footer Placeholder 5">
            <a:extLst>
              <a:ext uri="{FF2B5EF4-FFF2-40B4-BE49-F238E27FC236}">
                <a16:creationId xmlns:a16="http://schemas.microsoft.com/office/drawing/2014/main" id="{C66ADD55-4A1F-1276-8D46-5A5BED5CD622}"/>
              </a:ext>
            </a:extLst>
          </p:cNvPr>
          <p:cNvSpPr>
            <a:spLocks noGrp="1"/>
          </p:cNvSpPr>
          <p:nvPr>
            <p:ph type="ftr" sz="quarter" idx="11"/>
          </p:nvPr>
        </p:nvSpPr>
        <p:spPr/>
        <p:txBody>
          <a:bodyPr/>
          <a:lstStyle/>
          <a:p>
            <a:r>
              <a:rPr lang="en-GB"/>
              <a:t>Radiological Imaging</a:t>
            </a:r>
          </a:p>
        </p:txBody>
      </p:sp>
    </p:spTree>
    <p:extLst>
      <p:ext uri="{BB962C8B-B14F-4D97-AF65-F5344CB8AC3E}">
        <p14:creationId xmlns:p14="http://schemas.microsoft.com/office/powerpoint/2010/main" val="2895107251"/>
      </p:ext>
    </p:extLst>
  </p:cSld>
  <p:clrMapOvr>
    <a:masterClrMapping/>
  </p:clrMapOvr>
  <mc:AlternateContent xmlns:mc="http://schemas.openxmlformats.org/markup-compatibility/2006" xmlns:p14="http://schemas.microsoft.com/office/powerpoint/2010/main">
    <mc:Choice Requires="p14">
      <p:transition spd="slow" p14:dur="2000" advTm="33001"/>
    </mc:Choice>
    <mc:Fallback xmlns="">
      <p:transition spd="slow" advTm="3300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03EF7-CA20-435A-BC27-C72F080F50E1}"/>
              </a:ext>
            </a:extLst>
          </p:cNvPr>
          <p:cNvSpPr>
            <a:spLocks noGrp="1"/>
          </p:cNvSpPr>
          <p:nvPr>
            <p:ph type="title"/>
          </p:nvPr>
        </p:nvSpPr>
        <p:spPr>
          <a:xfrm>
            <a:off x="838200" y="365125"/>
            <a:ext cx="10515600" cy="823595"/>
          </a:xfrm>
        </p:spPr>
        <p:txBody>
          <a:bodyPr/>
          <a:lstStyle/>
          <a:p>
            <a:r>
              <a:rPr lang="en-GB" dirty="0"/>
              <a:t>Criteria for entitlement</a:t>
            </a:r>
          </a:p>
        </p:txBody>
      </p:sp>
      <p:sp>
        <p:nvSpPr>
          <p:cNvPr id="3" name="Content Placeholder 2">
            <a:extLst>
              <a:ext uri="{FF2B5EF4-FFF2-40B4-BE49-F238E27FC236}">
                <a16:creationId xmlns:a16="http://schemas.microsoft.com/office/drawing/2014/main" id="{2B0903B5-B10D-45A6-B7A4-BD818D179E65}"/>
              </a:ext>
            </a:extLst>
          </p:cNvPr>
          <p:cNvSpPr>
            <a:spLocks noGrp="1"/>
          </p:cNvSpPr>
          <p:nvPr>
            <p:ph idx="1"/>
          </p:nvPr>
        </p:nvSpPr>
        <p:spPr>
          <a:xfrm>
            <a:off x="838200" y="1447252"/>
            <a:ext cx="10515600" cy="4351338"/>
          </a:xfrm>
        </p:spPr>
        <p:txBody>
          <a:bodyPr/>
          <a:lstStyle/>
          <a:p>
            <a:r>
              <a:rPr lang="en-GB" dirty="0"/>
              <a:t>Registered profession employed in BNSSG General Practice or PCN</a:t>
            </a:r>
          </a:p>
          <a:p>
            <a:r>
              <a:rPr lang="en-GB" dirty="0"/>
              <a:t>Part of your job profile</a:t>
            </a:r>
          </a:p>
          <a:p>
            <a:r>
              <a:rPr lang="en-GB" dirty="0"/>
              <a:t>Evidence of post registration course that includes:</a:t>
            </a:r>
          </a:p>
          <a:p>
            <a:endParaRPr lang="en-GB" dirty="0"/>
          </a:p>
          <a:p>
            <a:endParaRPr lang="en-GB" dirty="0"/>
          </a:p>
        </p:txBody>
      </p:sp>
      <p:pic>
        <p:nvPicPr>
          <p:cNvPr id="5" name="Picture 4">
            <a:extLst>
              <a:ext uri="{FF2B5EF4-FFF2-40B4-BE49-F238E27FC236}">
                <a16:creationId xmlns:a16="http://schemas.microsoft.com/office/drawing/2014/main" id="{838DE2D7-5F5D-436B-A613-F39EED4CB4DA}"/>
              </a:ext>
            </a:extLst>
          </p:cNvPr>
          <p:cNvPicPr>
            <a:picLocks noChangeAspect="1"/>
          </p:cNvPicPr>
          <p:nvPr/>
        </p:nvPicPr>
        <p:blipFill>
          <a:blip r:embed="rId2"/>
          <a:stretch>
            <a:fillRect/>
          </a:stretch>
        </p:blipFill>
        <p:spPr>
          <a:xfrm>
            <a:off x="3227832" y="3009379"/>
            <a:ext cx="7801926" cy="1227083"/>
          </a:xfrm>
          <a:prstGeom prst="rect">
            <a:avLst/>
          </a:prstGeom>
        </p:spPr>
      </p:pic>
      <p:sp>
        <p:nvSpPr>
          <p:cNvPr id="7" name="TextBox 6">
            <a:extLst>
              <a:ext uri="{FF2B5EF4-FFF2-40B4-BE49-F238E27FC236}">
                <a16:creationId xmlns:a16="http://schemas.microsoft.com/office/drawing/2014/main" id="{024F92A8-B5BF-47B7-ACE4-96409A3D6EBC}"/>
              </a:ext>
            </a:extLst>
          </p:cNvPr>
          <p:cNvSpPr txBox="1"/>
          <p:nvPr/>
        </p:nvSpPr>
        <p:spPr>
          <a:xfrm>
            <a:off x="838201" y="4340262"/>
            <a:ext cx="10515599" cy="2256323"/>
          </a:xfrm>
          <a:prstGeom prst="rect">
            <a:avLst/>
          </a:prstGeom>
          <a:noFill/>
        </p:spPr>
        <p:txBody>
          <a:bodyPr wrap="square">
            <a:spAutoFit/>
          </a:bodyPr>
          <a:lstStyle/>
          <a:p>
            <a:pPr lvl="0" rtl="0">
              <a:lnSpc>
                <a:spcPct val="107000"/>
              </a:lnSpc>
            </a:pPr>
            <a:r>
              <a:rPr lang="en-GB" dirty="0">
                <a:effectLst/>
                <a:latin typeface="Arial" panose="020B0604020202020204" pitchFamily="34" charset="0"/>
                <a:ea typeface="Calibri" panose="020F0502020204030204" pitchFamily="34" charset="0"/>
                <a:cs typeface="Arial" panose="020B0604020202020204" pitchFamily="34" charset="0"/>
              </a:rPr>
              <a:t>This evidence should aim to be at Level 7 academic descriptors though consideration will be given to other modules whereby the individual can evidence their capability that is relevant to their scope of practice, evidenced against a relevant educational framework and achieved within the past 10 years.</a:t>
            </a:r>
          </a:p>
          <a:p>
            <a:pPr lvl="0" rtl="0">
              <a:lnSpc>
                <a:spcPct val="107000"/>
              </a:lnSpc>
            </a:pPr>
            <a:r>
              <a:rPr lang="en-GB" dirty="0">
                <a:effectLst/>
                <a:latin typeface="Arial" panose="020B0604020202020204" pitchFamily="34" charset="0"/>
                <a:ea typeface="Calibri" panose="020F0502020204030204" pitchFamily="34" charset="0"/>
                <a:cs typeface="Arial" panose="020B0604020202020204" pitchFamily="34" charset="0"/>
              </a:rPr>
              <a:t> </a:t>
            </a:r>
            <a:endParaRPr lang="en-GB" dirty="0">
              <a:effectLst/>
              <a:latin typeface="Calibri" panose="020F0502020204030204" pitchFamily="34" charset="0"/>
              <a:ea typeface="Calibri" panose="020F0502020204030204" pitchFamily="34" charset="0"/>
              <a:cs typeface="Arial" panose="020B0604020202020204" pitchFamily="34" charset="0"/>
            </a:endParaRPr>
          </a:p>
          <a:p>
            <a:pPr lvl="0">
              <a:lnSpc>
                <a:spcPct val="107000"/>
              </a:lnSpc>
              <a:spcAft>
                <a:spcPts val="800"/>
              </a:spcAft>
            </a:pPr>
            <a:r>
              <a:rPr lang="en-GB" dirty="0">
                <a:effectLst/>
                <a:latin typeface="Arial" panose="020B0604020202020204" pitchFamily="34" charset="0"/>
                <a:ea typeface="Calibri" panose="020F0502020204030204" pitchFamily="34" charset="0"/>
                <a:cs typeface="Arial" panose="020B0604020202020204" pitchFamily="34" charset="0"/>
              </a:rPr>
              <a:t>This level of capability will be decided and evidenced during the recruitment process, individual clinical supervision, competency sign off and professional development reviews. </a:t>
            </a:r>
          </a:p>
          <a:p>
            <a:pPr lvl="0">
              <a:lnSpc>
                <a:spcPct val="107000"/>
              </a:lnSpc>
              <a:spcAft>
                <a:spcPts val="800"/>
              </a:spcAft>
            </a:pPr>
            <a:r>
              <a:rPr lang="en-GB" b="1" dirty="0">
                <a:latin typeface="Arial" panose="020B0604020202020204" pitchFamily="34" charset="0"/>
                <a:ea typeface="Calibri" panose="020F0502020204030204" pitchFamily="34" charset="0"/>
                <a:cs typeface="Arial" panose="020B0604020202020204" pitchFamily="34" charset="0"/>
              </a:rPr>
              <a:t>The CPPE Pathway is Level 7</a:t>
            </a:r>
            <a:endParaRPr lang="en-GB"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71140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19503-83BF-4D87-8CFB-CC63D2FDB381}"/>
              </a:ext>
            </a:extLst>
          </p:cNvPr>
          <p:cNvSpPr>
            <a:spLocks noGrp="1"/>
          </p:cNvSpPr>
          <p:nvPr>
            <p:ph type="title"/>
          </p:nvPr>
        </p:nvSpPr>
        <p:spPr/>
        <p:txBody>
          <a:bodyPr/>
          <a:lstStyle/>
          <a:p>
            <a:r>
              <a:rPr lang="en-GB" dirty="0"/>
              <a:t>Examples of L7 courses</a:t>
            </a:r>
          </a:p>
        </p:txBody>
      </p:sp>
      <p:sp>
        <p:nvSpPr>
          <p:cNvPr id="3" name="Content Placeholder 2">
            <a:extLst>
              <a:ext uri="{FF2B5EF4-FFF2-40B4-BE49-F238E27FC236}">
                <a16:creationId xmlns:a16="http://schemas.microsoft.com/office/drawing/2014/main" id="{D4D9A796-C7ED-4175-84D0-0936335FC070}"/>
              </a:ext>
            </a:extLst>
          </p:cNvPr>
          <p:cNvSpPr>
            <a:spLocks noGrp="1"/>
          </p:cNvSpPr>
          <p:nvPr>
            <p:ph idx="1"/>
          </p:nvPr>
        </p:nvSpPr>
        <p:spPr/>
        <p:txBody>
          <a:bodyPr/>
          <a:lstStyle/>
          <a:p>
            <a:r>
              <a:rPr lang="en-GB" dirty="0"/>
              <a:t>Master’s degrees (</a:t>
            </a:r>
            <a:r>
              <a:rPr lang="en-GB" dirty="0" err="1"/>
              <a:t>eg</a:t>
            </a:r>
            <a:r>
              <a:rPr lang="en-GB" dirty="0"/>
              <a:t>, MPhil, </a:t>
            </a:r>
            <a:r>
              <a:rPr lang="en-GB" dirty="0" err="1"/>
              <a:t>MLitt,MRes</a:t>
            </a:r>
            <a:r>
              <a:rPr lang="en-GB" dirty="0"/>
              <a:t>, MA, MSc)</a:t>
            </a:r>
          </a:p>
          <a:p>
            <a:r>
              <a:rPr lang="en-GB" dirty="0"/>
              <a:t>Integrated master’s degrees (</a:t>
            </a:r>
            <a:r>
              <a:rPr lang="en-GB" dirty="0" err="1"/>
              <a:t>eg</a:t>
            </a:r>
            <a:r>
              <a:rPr lang="en-GB" dirty="0"/>
              <a:t>, MEng, </a:t>
            </a:r>
            <a:r>
              <a:rPr lang="en-GB" dirty="0" err="1"/>
              <a:t>MChem</a:t>
            </a:r>
            <a:r>
              <a:rPr lang="en-GB" dirty="0"/>
              <a:t>, </a:t>
            </a:r>
            <a:r>
              <a:rPr lang="en-GB" dirty="0" err="1"/>
              <a:t>MPhys</a:t>
            </a:r>
            <a:r>
              <a:rPr lang="en-GB" dirty="0"/>
              <a:t>, </a:t>
            </a:r>
            <a:r>
              <a:rPr lang="en-GB" dirty="0" err="1"/>
              <a:t>MPharm</a:t>
            </a:r>
            <a:r>
              <a:rPr lang="en-GB" dirty="0"/>
              <a:t>)d</a:t>
            </a:r>
          </a:p>
          <a:p>
            <a:r>
              <a:rPr lang="en-GB" dirty="0"/>
              <a:t>Primary qualifications (or first degrees) in medicine, dentistry and veterinary science (</a:t>
            </a:r>
            <a:r>
              <a:rPr lang="en-GB" dirty="0" err="1"/>
              <a:t>eg</a:t>
            </a:r>
            <a:r>
              <a:rPr lang="en-GB" dirty="0"/>
              <a:t>, MB ChB, MB BS, BM </a:t>
            </a:r>
            <a:r>
              <a:rPr lang="en-GB" dirty="0" err="1"/>
              <a:t>BSe</a:t>
            </a:r>
            <a:r>
              <a:rPr lang="en-GB" dirty="0"/>
              <a:t>; BDS; BVSc, BVMS)f</a:t>
            </a:r>
          </a:p>
          <a:p>
            <a:r>
              <a:rPr lang="en-GB" dirty="0"/>
              <a:t>Postgraduate diplomas</a:t>
            </a:r>
          </a:p>
          <a:p>
            <a:r>
              <a:rPr lang="en-GB" dirty="0"/>
              <a:t>Postgraduate Certificate in Education(PGCE)g/Postgraduate Diploma in Education (PGDE)h</a:t>
            </a:r>
          </a:p>
          <a:p>
            <a:r>
              <a:rPr lang="en-GB" dirty="0"/>
              <a:t>Postgraduate certificates</a:t>
            </a:r>
          </a:p>
        </p:txBody>
      </p:sp>
    </p:spTree>
    <p:extLst>
      <p:ext uri="{BB962C8B-B14F-4D97-AF65-F5344CB8AC3E}">
        <p14:creationId xmlns:p14="http://schemas.microsoft.com/office/powerpoint/2010/main" val="2370845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8DA6B24-DE83-46DF-8C21-FD4000B95E68}"/>
              </a:ext>
            </a:extLst>
          </p:cNvPr>
          <p:cNvSpPr>
            <a:spLocks noGrp="1"/>
          </p:cNvSpPr>
          <p:nvPr>
            <p:ph type="title"/>
          </p:nvPr>
        </p:nvSpPr>
        <p:spPr>
          <a:xfrm>
            <a:off x="838200" y="365125"/>
            <a:ext cx="10515600" cy="965835"/>
          </a:xfrm>
        </p:spPr>
        <p:txBody>
          <a:bodyPr/>
          <a:lstStyle/>
          <a:p>
            <a:r>
              <a:rPr lang="en-GB" dirty="0"/>
              <a:t>Physiotherapist (MSK)</a:t>
            </a:r>
          </a:p>
        </p:txBody>
      </p:sp>
      <p:graphicFrame>
        <p:nvGraphicFramePr>
          <p:cNvPr id="4" name="Content Placeholder 3">
            <a:extLst>
              <a:ext uri="{FF2B5EF4-FFF2-40B4-BE49-F238E27FC236}">
                <a16:creationId xmlns:a16="http://schemas.microsoft.com/office/drawing/2014/main" id="{C33734E7-DCBA-43B6-B9A2-91A574AC6FEE}"/>
              </a:ext>
            </a:extLst>
          </p:cNvPr>
          <p:cNvGraphicFramePr>
            <a:graphicFrameLocks noGrp="1"/>
          </p:cNvGraphicFramePr>
          <p:nvPr>
            <p:ph idx="1"/>
          </p:nvPr>
        </p:nvGraphicFramePr>
        <p:xfrm>
          <a:off x="838204" y="1713865"/>
          <a:ext cx="10515596" cy="4895843"/>
        </p:xfrm>
        <a:graphic>
          <a:graphicData uri="http://schemas.openxmlformats.org/drawingml/2006/table">
            <a:tbl>
              <a:tblPr firstRow="1" firstCol="1" bandRow="1"/>
              <a:tblGrid>
                <a:gridCol w="2299994">
                  <a:extLst>
                    <a:ext uri="{9D8B030D-6E8A-4147-A177-3AD203B41FA5}">
                      <a16:colId xmlns:a16="http://schemas.microsoft.com/office/drawing/2014/main" val="2830252227"/>
                    </a:ext>
                  </a:extLst>
                </a:gridCol>
                <a:gridCol w="1491730">
                  <a:extLst>
                    <a:ext uri="{9D8B030D-6E8A-4147-A177-3AD203B41FA5}">
                      <a16:colId xmlns:a16="http://schemas.microsoft.com/office/drawing/2014/main" val="1586155546"/>
                    </a:ext>
                  </a:extLst>
                </a:gridCol>
                <a:gridCol w="1768151">
                  <a:extLst>
                    <a:ext uri="{9D8B030D-6E8A-4147-A177-3AD203B41FA5}">
                      <a16:colId xmlns:a16="http://schemas.microsoft.com/office/drawing/2014/main" val="2464887673"/>
                    </a:ext>
                  </a:extLst>
                </a:gridCol>
                <a:gridCol w="1502228">
                  <a:extLst>
                    <a:ext uri="{9D8B030D-6E8A-4147-A177-3AD203B41FA5}">
                      <a16:colId xmlns:a16="http://schemas.microsoft.com/office/drawing/2014/main" val="2019112688"/>
                    </a:ext>
                  </a:extLst>
                </a:gridCol>
                <a:gridCol w="1769317">
                  <a:extLst>
                    <a:ext uri="{9D8B030D-6E8A-4147-A177-3AD203B41FA5}">
                      <a16:colId xmlns:a16="http://schemas.microsoft.com/office/drawing/2014/main" val="1532939210"/>
                    </a:ext>
                  </a:extLst>
                </a:gridCol>
                <a:gridCol w="1684176">
                  <a:extLst>
                    <a:ext uri="{9D8B030D-6E8A-4147-A177-3AD203B41FA5}">
                      <a16:colId xmlns:a16="http://schemas.microsoft.com/office/drawing/2014/main" val="2880054770"/>
                    </a:ext>
                  </a:extLst>
                </a:gridCol>
              </a:tblGrid>
              <a:tr h="242863">
                <a:tc gridSpan="6">
                  <a:txBody>
                    <a:bodyPr/>
                    <a:lstStyle/>
                    <a:p>
                      <a:pPr>
                        <a:lnSpc>
                          <a:spcPct val="107000"/>
                        </a:lnSpc>
                        <a:spcAft>
                          <a:spcPts val="1000"/>
                        </a:spcAft>
                      </a:pPr>
                      <a:r>
                        <a:rPr lang="en-GB" sz="1200" b="1">
                          <a:solidFill>
                            <a:srgbClr val="222222"/>
                          </a:solidFill>
                          <a:effectLst/>
                          <a:latin typeface="Cambria" panose="02040503050406030204" pitchFamily="18" charset="0"/>
                          <a:ea typeface="Calibri" panose="020F0502020204030204" pitchFamily="34" charset="0"/>
                          <a:cs typeface="Arial" panose="020B0604020202020204" pitchFamily="34" charset="0"/>
                        </a:rPr>
                        <a:t>Physiotherapist (MSK)</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277244402"/>
                  </a:ext>
                </a:extLst>
              </a:tr>
              <a:tr h="754311">
                <a:tc>
                  <a:txBody>
                    <a:bodyPr/>
                    <a:lstStyle/>
                    <a:p>
                      <a:pPr>
                        <a:lnSpc>
                          <a:spcPct val="107000"/>
                        </a:lnSpc>
                        <a:spcAft>
                          <a:spcPts val="1000"/>
                        </a:spcAft>
                      </a:pPr>
                      <a:r>
                        <a:rPr lang="en-GB" sz="1200" b="1" dirty="0">
                          <a:solidFill>
                            <a:srgbClr val="222222"/>
                          </a:solidFill>
                          <a:effectLst/>
                          <a:latin typeface="Cambria" panose="02040503050406030204" pitchFamily="18" charset="0"/>
                          <a:ea typeface="Calibri" panose="020F0502020204030204" pitchFamily="34" charset="0"/>
                          <a:cs typeface="Arial" panose="020B0604020202020204" pitchFamily="34" charset="0"/>
                        </a:rPr>
                        <a:t>Joint/Location</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07000"/>
                        </a:lnSpc>
                        <a:spcAft>
                          <a:spcPts val="1000"/>
                        </a:spcAft>
                      </a:pPr>
                      <a:r>
                        <a:rPr lang="en-GB" sz="1200" b="1">
                          <a:solidFill>
                            <a:srgbClr val="222222"/>
                          </a:solidFill>
                          <a:effectLst/>
                          <a:latin typeface="Cambria" panose="02040503050406030204" pitchFamily="18" charset="0"/>
                          <a:ea typeface="Calibri" panose="020F0502020204030204" pitchFamily="34" charset="0"/>
                          <a:cs typeface="Arial" panose="020B0604020202020204" pitchFamily="34" charset="0"/>
                        </a:rPr>
                        <a:t>X-Ray</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07000"/>
                        </a:lnSpc>
                        <a:spcAft>
                          <a:spcPts val="1000"/>
                        </a:spcAft>
                      </a:pPr>
                      <a:r>
                        <a:rPr lang="en-GB" sz="1200" b="1">
                          <a:solidFill>
                            <a:srgbClr val="222222"/>
                          </a:solidFill>
                          <a:effectLst/>
                          <a:latin typeface="Cambria" panose="02040503050406030204" pitchFamily="18" charset="0"/>
                          <a:ea typeface="Calibri" panose="020F0502020204030204" pitchFamily="34" charset="0"/>
                          <a:cs typeface="Arial" panose="020B0604020202020204" pitchFamily="34" charset="0"/>
                        </a:rPr>
                        <a:t>Ultrasound</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07000"/>
                        </a:lnSpc>
                        <a:spcAft>
                          <a:spcPts val="1000"/>
                        </a:spcAft>
                      </a:pPr>
                      <a:r>
                        <a:rPr lang="en-GB" sz="1200" b="1">
                          <a:solidFill>
                            <a:srgbClr val="222222"/>
                          </a:solidFill>
                          <a:effectLst/>
                          <a:latin typeface="Cambria" panose="02040503050406030204" pitchFamily="18" charset="0"/>
                          <a:ea typeface="Calibri" panose="020F0502020204030204" pitchFamily="34" charset="0"/>
                          <a:cs typeface="Arial" panose="020B0604020202020204" pitchFamily="34" charset="0"/>
                        </a:rPr>
                        <a:t>MRI</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07000"/>
                        </a:lnSpc>
                        <a:spcAft>
                          <a:spcPts val="1000"/>
                        </a:spcAft>
                      </a:pPr>
                      <a:r>
                        <a:rPr lang="en-GB" sz="1200" b="1">
                          <a:solidFill>
                            <a:srgbClr val="222222"/>
                          </a:solidFill>
                          <a:effectLst/>
                          <a:latin typeface="Cambria" panose="02040503050406030204" pitchFamily="18" charset="0"/>
                          <a:ea typeface="Calibri" panose="020F0502020204030204" pitchFamily="34" charset="0"/>
                          <a:cs typeface="Arial" panose="020B0604020202020204" pitchFamily="34" charset="0"/>
                        </a:rPr>
                        <a:t>Ultrasound Guided Injection</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07000"/>
                        </a:lnSpc>
                        <a:spcAft>
                          <a:spcPts val="1000"/>
                        </a:spcAft>
                      </a:pPr>
                      <a:r>
                        <a:rPr lang="en-GB" sz="1200" b="1">
                          <a:solidFill>
                            <a:srgbClr val="222222"/>
                          </a:solidFill>
                          <a:effectLst/>
                          <a:latin typeface="Cambria" panose="02040503050406030204" pitchFamily="18" charset="0"/>
                          <a:ea typeface="Calibri" panose="020F0502020204030204" pitchFamily="34" charset="0"/>
                          <a:cs typeface="Arial" panose="020B0604020202020204" pitchFamily="34" charset="0"/>
                        </a:rPr>
                        <a:t>Fluoro Guided Injection</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096961062"/>
                  </a:ext>
                </a:extLst>
              </a:tr>
              <a:tr h="498587">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Foot including toes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0566706"/>
                  </a:ext>
                </a:extLst>
              </a:tr>
              <a:tr h="242863">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Ankle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2609082"/>
                  </a:ext>
                </a:extLst>
              </a:tr>
              <a:tr h="242863">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Knee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1557566"/>
                  </a:ext>
                </a:extLst>
              </a:tr>
              <a:tr h="242863">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Hip</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0432999"/>
                  </a:ext>
                </a:extLst>
              </a:tr>
              <a:tr h="242863">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Lumbar Spine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5844806"/>
                  </a:ext>
                </a:extLst>
              </a:tr>
              <a:tr h="242863">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Thoracic Spine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7347855"/>
                  </a:ext>
                </a:extLst>
              </a:tr>
              <a:tr h="242863">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Cervical Spine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1004449"/>
                  </a:ext>
                </a:extLst>
              </a:tr>
              <a:tr h="242863">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Shoulder</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2962937"/>
                  </a:ext>
                </a:extLst>
              </a:tr>
              <a:tr h="242863">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Elbow</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8074635"/>
                  </a:ext>
                </a:extLst>
              </a:tr>
              <a:tr h="242863">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Hand</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9377201"/>
                  </a:ext>
                </a:extLst>
              </a:tr>
              <a:tr h="242863">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Wrist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7353838"/>
                  </a:ext>
                </a:extLst>
              </a:tr>
              <a:tr h="242863">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CXR</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161718"/>
                  </a:ext>
                </a:extLst>
              </a:tr>
              <a:tr h="242863">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Clavicle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3671356"/>
                  </a:ext>
                </a:extLst>
              </a:tr>
              <a:tr h="242863">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Tibia/Fibula</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4002259"/>
                  </a:ext>
                </a:extLst>
              </a:tr>
              <a:tr h="242863">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Finger/Thumb</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1000"/>
                        </a:spcAft>
                      </a:pPr>
                      <a:r>
                        <a:rPr lang="en-GB" sz="1200" dirty="0">
                          <a:solidFill>
                            <a:srgbClr val="222222"/>
                          </a:solidFill>
                          <a:effectLst/>
                          <a:latin typeface="Cambria" panose="02040503050406030204" pitchFamily="18" charset="0"/>
                          <a:ea typeface="Calibri" panose="020F0502020204030204" pitchFamily="34" charset="0"/>
                          <a:cs typeface="Arial" panose="020B0604020202020204" pitchFamily="34" charset="0"/>
                        </a:rPr>
                        <a:t>No</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5150054"/>
                  </a:ext>
                </a:extLst>
              </a:tr>
            </a:tbl>
          </a:graphicData>
        </a:graphic>
      </p:graphicFrame>
    </p:spTree>
    <p:extLst>
      <p:ext uri="{BB962C8B-B14F-4D97-AF65-F5344CB8AC3E}">
        <p14:creationId xmlns:p14="http://schemas.microsoft.com/office/powerpoint/2010/main" val="3341908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88FDC3B-25CC-4AE7-B471-E9E5D31F8FDE}"/>
              </a:ext>
            </a:extLst>
          </p:cNvPr>
          <p:cNvSpPr>
            <a:spLocks noGrp="1"/>
          </p:cNvSpPr>
          <p:nvPr>
            <p:ph type="title"/>
          </p:nvPr>
        </p:nvSpPr>
        <p:spPr>
          <a:xfrm>
            <a:off x="838200" y="365125"/>
            <a:ext cx="10515600" cy="892175"/>
          </a:xfrm>
        </p:spPr>
        <p:txBody>
          <a:bodyPr/>
          <a:lstStyle/>
          <a:p>
            <a:r>
              <a:rPr lang="en-GB" dirty="0"/>
              <a:t>Nurse, Paramedic, Clinical Pharmacist</a:t>
            </a:r>
          </a:p>
        </p:txBody>
      </p:sp>
      <p:graphicFrame>
        <p:nvGraphicFramePr>
          <p:cNvPr id="9" name="Content Placeholder 8">
            <a:extLst>
              <a:ext uri="{FF2B5EF4-FFF2-40B4-BE49-F238E27FC236}">
                <a16:creationId xmlns:a16="http://schemas.microsoft.com/office/drawing/2014/main" id="{CA257099-5C40-431B-BA88-0F462874EC1C}"/>
              </a:ext>
            </a:extLst>
          </p:cNvPr>
          <p:cNvGraphicFramePr>
            <a:graphicFrameLocks noGrp="1"/>
          </p:cNvGraphicFramePr>
          <p:nvPr>
            <p:ph idx="1"/>
          </p:nvPr>
        </p:nvGraphicFramePr>
        <p:xfrm>
          <a:off x="1543050" y="1449450"/>
          <a:ext cx="8553450" cy="5043425"/>
        </p:xfrm>
        <a:graphic>
          <a:graphicData uri="http://schemas.openxmlformats.org/drawingml/2006/table">
            <a:tbl>
              <a:tblPr firstRow="1" firstCol="1" bandRow="1"/>
              <a:tblGrid>
                <a:gridCol w="3041522">
                  <a:extLst>
                    <a:ext uri="{9D8B030D-6E8A-4147-A177-3AD203B41FA5}">
                      <a16:colId xmlns:a16="http://schemas.microsoft.com/office/drawing/2014/main" val="1562347291"/>
                    </a:ext>
                  </a:extLst>
                </a:gridCol>
                <a:gridCol w="585345">
                  <a:extLst>
                    <a:ext uri="{9D8B030D-6E8A-4147-A177-3AD203B41FA5}">
                      <a16:colId xmlns:a16="http://schemas.microsoft.com/office/drawing/2014/main" val="1780388782"/>
                    </a:ext>
                  </a:extLst>
                </a:gridCol>
                <a:gridCol w="4926583">
                  <a:extLst>
                    <a:ext uri="{9D8B030D-6E8A-4147-A177-3AD203B41FA5}">
                      <a16:colId xmlns:a16="http://schemas.microsoft.com/office/drawing/2014/main" val="138789885"/>
                    </a:ext>
                  </a:extLst>
                </a:gridCol>
              </a:tblGrid>
              <a:tr h="169779">
                <a:tc gridSpan="3">
                  <a:txBody>
                    <a:bodyPr/>
                    <a:lstStyle/>
                    <a:p>
                      <a:pPr algn="just">
                        <a:lnSpc>
                          <a:spcPct val="107000"/>
                        </a:lnSpc>
                        <a:spcAft>
                          <a:spcPts val="1000"/>
                        </a:spcAft>
                      </a:pPr>
                      <a:r>
                        <a:rPr lang="en-GB" sz="1000" b="1">
                          <a:effectLst/>
                          <a:latin typeface="Cambria" panose="02040503050406030204" pitchFamily="18" charset="0"/>
                          <a:ea typeface="Calibri" panose="020F0502020204030204" pitchFamily="34" charset="0"/>
                          <a:cs typeface="Arial" panose="020B0604020202020204" pitchFamily="34" charset="0"/>
                        </a:rPr>
                        <a:t>Nurse</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14746987"/>
                  </a:ext>
                </a:extLst>
              </a:tr>
              <a:tr h="332664">
                <a:tc>
                  <a:txBody>
                    <a:bodyPr/>
                    <a:lstStyle/>
                    <a:p>
                      <a:pPr algn="just">
                        <a:lnSpc>
                          <a:spcPct val="107000"/>
                        </a:lnSpc>
                        <a:spcAft>
                          <a:spcPts val="1000"/>
                        </a:spcAft>
                      </a:pPr>
                      <a:r>
                        <a:rPr lang="en-GB" sz="1000" b="1">
                          <a:solidFill>
                            <a:srgbClr val="000000"/>
                          </a:solidFill>
                          <a:effectLst/>
                          <a:latin typeface="Cambria" panose="02040503050406030204" pitchFamily="18" charset="0"/>
                          <a:ea typeface="Calibri" panose="020F0502020204030204" pitchFamily="34" charset="0"/>
                          <a:cs typeface="Arial" panose="020B0604020202020204" pitchFamily="34" charset="0"/>
                        </a:rPr>
                        <a:t>J</a:t>
                      </a:r>
                      <a:r>
                        <a:rPr lang="en-GB" sz="900" b="1">
                          <a:solidFill>
                            <a:srgbClr val="000000"/>
                          </a:solidFill>
                          <a:effectLst/>
                          <a:latin typeface="Calibri" panose="020F0502020204030204" pitchFamily="34" charset="0"/>
                          <a:ea typeface="Calibri" panose="020F0502020204030204" pitchFamily="34" charset="0"/>
                          <a:cs typeface="Arial" panose="020B0604020202020204" pitchFamily="34" charset="0"/>
                        </a:rPr>
                        <a:t>oint/Location</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just">
                        <a:lnSpc>
                          <a:spcPct val="107000"/>
                        </a:lnSpc>
                        <a:spcAft>
                          <a:spcPts val="1000"/>
                        </a:spcAft>
                      </a:pPr>
                      <a:r>
                        <a:rPr lang="en-GB" sz="1000" b="1">
                          <a:solidFill>
                            <a:srgbClr val="000000"/>
                          </a:solidFill>
                          <a:effectLst/>
                          <a:latin typeface="Cambria" panose="02040503050406030204" pitchFamily="18" charset="0"/>
                          <a:ea typeface="Calibri" panose="020F0502020204030204" pitchFamily="34" charset="0"/>
                          <a:cs typeface="Arial" panose="020B0604020202020204" pitchFamily="34" charset="0"/>
                        </a:rPr>
                        <a:t>X</a:t>
                      </a:r>
                      <a:r>
                        <a:rPr lang="en-GB" sz="900" b="1">
                          <a:solidFill>
                            <a:srgbClr val="000000"/>
                          </a:solidFill>
                          <a:effectLst/>
                          <a:latin typeface="Calibri" panose="020F0502020204030204" pitchFamily="34" charset="0"/>
                          <a:ea typeface="Calibri" panose="020F0502020204030204" pitchFamily="34" charset="0"/>
                          <a:cs typeface="Arial" panose="020B0604020202020204" pitchFamily="34" charset="0"/>
                        </a:rPr>
                        <a:t>ray</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just">
                        <a:lnSpc>
                          <a:spcPct val="107000"/>
                        </a:lnSpc>
                        <a:spcAft>
                          <a:spcPts val="1000"/>
                        </a:spcAft>
                      </a:pPr>
                      <a:r>
                        <a:rPr lang="en-GB" sz="1000" b="1">
                          <a:solidFill>
                            <a:srgbClr val="000000"/>
                          </a:solidFill>
                          <a:effectLst/>
                          <a:latin typeface="Cambria" panose="02040503050406030204" pitchFamily="18" charset="0"/>
                          <a:ea typeface="Calibri" panose="020F0502020204030204" pitchFamily="34" charset="0"/>
                          <a:cs typeface="Arial" panose="020B0604020202020204" pitchFamily="34" charset="0"/>
                        </a:rPr>
                        <a:t>Criteria</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3792050626"/>
                  </a:ext>
                </a:extLst>
              </a:tr>
              <a:tr h="348610">
                <a:tc>
                  <a:txBody>
                    <a:bodyPr/>
                    <a:lstStyle/>
                    <a:p>
                      <a:pPr algn="just">
                        <a:lnSpc>
                          <a:spcPct val="107000"/>
                        </a:lnSpc>
                        <a:spcAft>
                          <a:spcPts val="1000"/>
                        </a:spcAft>
                      </a:pPr>
                      <a:r>
                        <a:rPr lang="en-GB" sz="1000" dirty="0">
                          <a:effectLst/>
                          <a:latin typeface="Cambria" panose="02040503050406030204" pitchFamily="18" charset="0"/>
                          <a:ea typeface="Calibri" panose="020F0502020204030204" pitchFamily="34" charset="0"/>
                          <a:cs typeface="Arial" panose="020B0604020202020204" pitchFamily="34" charset="0"/>
                        </a:rPr>
                        <a:t>Finger / thumb</a:t>
                      </a:r>
                      <a:endParaRPr lang="en-GB" sz="900" dirty="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Y</a:t>
                      </a:r>
                      <a:r>
                        <a:rPr lang="en-GB" sz="900">
                          <a:effectLst/>
                          <a:latin typeface="Calibri" panose="020F0502020204030204" pitchFamily="34" charset="0"/>
                          <a:ea typeface="Calibri" panose="020F0502020204030204" pitchFamily="34" charset="0"/>
                          <a:cs typeface="Arial" panose="020B0604020202020204" pitchFamily="34" charset="0"/>
                        </a:rPr>
                        <a:t>es</a:t>
                      </a: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Mechanism of injury, focal bony tenderness, loss of function</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4080678"/>
                  </a:ext>
                </a:extLst>
              </a:tr>
              <a:tr h="348610">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Forearm / wrist / hand </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Yes</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Mechanism of injury, focal bony tenderness, loss of function</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7601964"/>
                  </a:ext>
                </a:extLst>
              </a:tr>
              <a:tr h="348610">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Elbow</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Yes</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Mechanism of injury, focal bony tenderness, loss of function</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7223674"/>
                  </a:ext>
                </a:extLst>
              </a:tr>
              <a:tr h="527441">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Shoulder </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Yes</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Mechanism of injury with restriction of shoulder movements / loss of function on movement</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2662963"/>
                  </a:ext>
                </a:extLst>
              </a:tr>
              <a:tr h="348610">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Clavicle </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Yes</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Mechanism of injury, focal bony tenderness, obvious deformity</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332136"/>
                  </a:ext>
                </a:extLst>
              </a:tr>
              <a:tr h="348610">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Foot including toes</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Yes</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Mechanism of injury, bony tenderness, loss of function</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0510248"/>
                  </a:ext>
                </a:extLst>
              </a:tr>
              <a:tr h="169779">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Ankle</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Yes</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History of trauma – refer to Ottawa ankle rules</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7579156"/>
                  </a:ext>
                </a:extLst>
              </a:tr>
              <a:tr h="348610">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Knee</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Yes</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History of trauma – refer to Ottawa knee rules – history of arthropathy </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6572304"/>
                  </a:ext>
                </a:extLst>
              </a:tr>
              <a:tr h="348610">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Tibia / fibula  </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Yes</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Mechanism of injury, bony tenderness, non-weight bearing, bony deformity</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7404140"/>
                  </a:ext>
                </a:extLst>
              </a:tr>
              <a:tr h="348610">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Pelvis and hip</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Yes</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History and clinical examination suggest arthropathy, pubic rami fracture </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7797387"/>
                  </a:ext>
                </a:extLst>
              </a:tr>
              <a:tr h="527441">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Foreign bodies </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Yes</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To exclude foreign bodies when there is a clear history of penetration by a foreign body made of metal, stone or glass</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8584323"/>
                  </a:ext>
                </a:extLst>
              </a:tr>
              <a:tr h="527441">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CXR </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a:effectLst/>
                          <a:latin typeface="Cambria" panose="02040503050406030204" pitchFamily="18" charset="0"/>
                          <a:ea typeface="Calibri" panose="020F0502020204030204" pitchFamily="34" charset="0"/>
                          <a:cs typeface="Arial" panose="020B0604020202020204" pitchFamily="34" charset="0"/>
                        </a:rPr>
                        <a:t>Yes</a:t>
                      </a:r>
                      <a:endParaRPr lang="en-GB" sz="90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1000"/>
                        </a:spcAft>
                      </a:pPr>
                      <a:r>
                        <a:rPr lang="en-GB" sz="1000" dirty="0">
                          <a:effectLst/>
                          <a:latin typeface="Cambria" panose="02040503050406030204" pitchFamily="18" charset="0"/>
                          <a:ea typeface="Calibri" panose="020F0502020204030204" pitchFamily="34" charset="0"/>
                          <a:cs typeface="Arial" panose="020B0604020202020204" pitchFamily="34" charset="0"/>
                        </a:rPr>
                        <a:t>16 and over –pneumonia / chest infection, persistent cough over 3 weeks, heart failure, malignancy </a:t>
                      </a:r>
                      <a:endParaRPr lang="en-GB" sz="900" dirty="0">
                        <a:effectLst/>
                        <a:latin typeface="Calibri" panose="020F0502020204030204" pitchFamily="34" charset="0"/>
                        <a:ea typeface="Calibri" panose="020F0502020204030204" pitchFamily="34" charset="0"/>
                        <a:cs typeface="Arial" panose="020B0604020202020204" pitchFamily="34" charset="0"/>
                      </a:endParaRPr>
                    </a:p>
                  </a:txBody>
                  <a:tcPr marL="56013" marR="56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525905"/>
                  </a:ext>
                </a:extLst>
              </a:tr>
            </a:tbl>
          </a:graphicData>
        </a:graphic>
      </p:graphicFrame>
    </p:spTree>
    <p:extLst>
      <p:ext uri="{BB962C8B-B14F-4D97-AF65-F5344CB8AC3E}">
        <p14:creationId xmlns:p14="http://schemas.microsoft.com/office/powerpoint/2010/main" val="536672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4D2C93-AA20-4287-A2E6-9A2A807C0E9A}"/>
              </a:ext>
            </a:extLst>
          </p:cNvPr>
          <p:cNvSpPr>
            <a:spLocks noGrp="1"/>
          </p:cNvSpPr>
          <p:nvPr>
            <p:ph type="title"/>
          </p:nvPr>
        </p:nvSpPr>
        <p:spPr/>
        <p:txBody>
          <a:bodyPr/>
          <a:lstStyle/>
          <a:p>
            <a:r>
              <a:rPr lang="en-GB" dirty="0"/>
              <a:t>Podiatrist</a:t>
            </a:r>
          </a:p>
        </p:txBody>
      </p:sp>
      <p:graphicFrame>
        <p:nvGraphicFramePr>
          <p:cNvPr id="6" name="Content Placeholder 5">
            <a:extLst>
              <a:ext uri="{FF2B5EF4-FFF2-40B4-BE49-F238E27FC236}">
                <a16:creationId xmlns:a16="http://schemas.microsoft.com/office/drawing/2014/main" id="{AF259195-6500-411E-9EEF-B8044F898A5E}"/>
              </a:ext>
            </a:extLst>
          </p:cNvPr>
          <p:cNvGraphicFramePr>
            <a:graphicFrameLocks noGrp="1"/>
          </p:cNvGraphicFramePr>
          <p:nvPr>
            <p:ph idx="1"/>
          </p:nvPr>
        </p:nvGraphicFramePr>
        <p:xfrm>
          <a:off x="2200275" y="2609850"/>
          <a:ext cx="6758305" cy="2051815"/>
        </p:xfrm>
        <a:graphic>
          <a:graphicData uri="http://schemas.openxmlformats.org/drawingml/2006/table">
            <a:tbl>
              <a:tblPr firstRow="1" firstCol="1" bandRow="1"/>
              <a:tblGrid>
                <a:gridCol w="1117639">
                  <a:extLst>
                    <a:ext uri="{9D8B030D-6E8A-4147-A177-3AD203B41FA5}">
                      <a16:colId xmlns:a16="http://schemas.microsoft.com/office/drawing/2014/main" val="2032090976"/>
                    </a:ext>
                  </a:extLst>
                </a:gridCol>
                <a:gridCol w="1105646">
                  <a:extLst>
                    <a:ext uri="{9D8B030D-6E8A-4147-A177-3AD203B41FA5}">
                      <a16:colId xmlns:a16="http://schemas.microsoft.com/office/drawing/2014/main" val="2345990203"/>
                    </a:ext>
                  </a:extLst>
                </a:gridCol>
                <a:gridCol w="1145374">
                  <a:extLst>
                    <a:ext uri="{9D8B030D-6E8A-4147-A177-3AD203B41FA5}">
                      <a16:colId xmlns:a16="http://schemas.microsoft.com/office/drawing/2014/main" val="3635901436"/>
                    </a:ext>
                  </a:extLst>
                </a:gridCol>
                <a:gridCol w="1109393">
                  <a:extLst>
                    <a:ext uri="{9D8B030D-6E8A-4147-A177-3AD203B41FA5}">
                      <a16:colId xmlns:a16="http://schemas.microsoft.com/office/drawing/2014/main" val="2411827220"/>
                    </a:ext>
                  </a:extLst>
                </a:gridCol>
                <a:gridCol w="1146123">
                  <a:extLst>
                    <a:ext uri="{9D8B030D-6E8A-4147-A177-3AD203B41FA5}">
                      <a16:colId xmlns:a16="http://schemas.microsoft.com/office/drawing/2014/main" val="898674885"/>
                    </a:ext>
                  </a:extLst>
                </a:gridCol>
                <a:gridCol w="1134130">
                  <a:extLst>
                    <a:ext uri="{9D8B030D-6E8A-4147-A177-3AD203B41FA5}">
                      <a16:colId xmlns:a16="http://schemas.microsoft.com/office/drawing/2014/main" val="3370258588"/>
                    </a:ext>
                  </a:extLst>
                </a:gridCol>
              </a:tblGrid>
              <a:tr h="288748">
                <a:tc gridSpan="6">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Podiatrist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03778181"/>
                  </a:ext>
                </a:extLst>
              </a:tr>
              <a:tr h="896823">
                <a:tc>
                  <a:txBody>
                    <a:bodyPr/>
                    <a:lstStyle/>
                    <a:p>
                      <a:pPr>
                        <a:lnSpc>
                          <a:spcPct val="107000"/>
                        </a:lnSpc>
                        <a:spcAft>
                          <a:spcPts val="800"/>
                        </a:spcAft>
                      </a:pPr>
                      <a:r>
                        <a:rPr lang="en-GB" sz="1200">
                          <a:solidFill>
                            <a:srgbClr val="000000"/>
                          </a:solidFill>
                          <a:effectLst/>
                          <a:latin typeface="Cambria" panose="02040503050406030204" pitchFamily="18" charset="0"/>
                          <a:ea typeface="Calibri" panose="020F0502020204030204" pitchFamily="34" charset="0"/>
                          <a:cs typeface="Arial" panose="020B0604020202020204" pitchFamily="34" charset="0"/>
                        </a:rPr>
                        <a:t>Joint</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07000"/>
                        </a:lnSpc>
                        <a:spcAft>
                          <a:spcPts val="800"/>
                        </a:spcAft>
                      </a:pPr>
                      <a:r>
                        <a:rPr lang="en-GB" sz="1200">
                          <a:solidFill>
                            <a:srgbClr val="000000"/>
                          </a:solidFill>
                          <a:effectLst/>
                          <a:latin typeface="Cambria" panose="02040503050406030204" pitchFamily="18" charset="0"/>
                          <a:ea typeface="Calibri" panose="020F0502020204030204" pitchFamily="34" charset="0"/>
                          <a:cs typeface="Arial" panose="020B0604020202020204" pitchFamily="34" charset="0"/>
                        </a:rPr>
                        <a:t>X-ray</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07000"/>
                        </a:lnSpc>
                        <a:spcAft>
                          <a:spcPts val="800"/>
                        </a:spcAft>
                      </a:pPr>
                      <a:r>
                        <a:rPr lang="en-GB" sz="1200">
                          <a:solidFill>
                            <a:srgbClr val="000000"/>
                          </a:solidFill>
                          <a:effectLst/>
                          <a:latin typeface="Cambria" panose="02040503050406030204" pitchFamily="18" charset="0"/>
                          <a:ea typeface="Calibri" panose="020F0502020204030204" pitchFamily="34" charset="0"/>
                          <a:cs typeface="Arial" panose="020B0604020202020204" pitchFamily="34" charset="0"/>
                        </a:rPr>
                        <a:t>Ultrasound</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07000"/>
                        </a:lnSpc>
                        <a:spcAft>
                          <a:spcPts val="800"/>
                        </a:spcAft>
                      </a:pPr>
                      <a:r>
                        <a:rPr lang="en-GB" sz="1200">
                          <a:solidFill>
                            <a:srgbClr val="000000"/>
                          </a:solidFill>
                          <a:effectLst/>
                          <a:latin typeface="Cambria" panose="02040503050406030204" pitchFamily="18" charset="0"/>
                          <a:ea typeface="Calibri" panose="020F0502020204030204" pitchFamily="34" charset="0"/>
                          <a:cs typeface="Arial" panose="020B0604020202020204" pitchFamily="34" charset="0"/>
                        </a:rPr>
                        <a:t>MRI</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07000"/>
                        </a:lnSpc>
                        <a:spcAft>
                          <a:spcPts val="800"/>
                        </a:spcAft>
                      </a:pPr>
                      <a:r>
                        <a:rPr lang="en-GB" sz="1200">
                          <a:solidFill>
                            <a:srgbClr val="000000"/>
                          </a:solidFill>
                          <a:effectLst/>
                          <a:latin typeface="Cambria" panose="02040503050406030204" pitchFamily="18" charset="0"/>
                          <a:ea typeface="Calibri" panose="020F0502020204030204" pitchFamily="34" charset="0"/>
                          <a:cs typeface="Arial" panose="020B0604020202020204" pitchFamily="34" charset="0"/>
                        </a:rPr>
                        <a:t>Ultrasound Guided Injection</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nSpc>
                          <a:spcPct val="107000"/>
                        </a:lnSpc>
                        <a:spcAft>
                          <a:spcPts val="800"/>
                        </a:spcAft>
                      </a:pPr>
                      <a:r>
                        <a:rPr lang="en-GB" sz="1200">
                          <a:solidFill>
                            <a:srgbClr val="000000"/>
                          </a:solidFill>
                          <a:effectLst/>
                          <a:latin typeface="Cambria" panose="02040503050406030204" pitchFamily="18" charset="0"/>
                          <a:ea typeface="Calibri" panose="020F0502020204030204" pitchFamily="34" charset="0"/>
                          <a:cs typeface="Arial" panose="020B0604020202020204" pitchFamily="34" charset="0"/>
                        </a:rPr>
                        <a:t>Fluro Guided Injection</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1959570841"/>
                  </a:ext>
                </a:extLst>
              </a:tr>
              <a:tr h="288748">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F</a:t>
                      </a:r>
                      <a:r>
                        <a:rPr lang="en-GB" sz="1100">
                          <a:effectLst/>
                          <a:latin typeface="Calibri" panose="020F0502020204030204" pitchFamily="34" charset="0"/>
                          <a:ea typeface="Calibri" panose="020F0502020204030204" pitchFamily="34" charset="0"/>
                          <a:cs typeface="Arial" panose="020B0604020202020204" pitchFamily="34" charset="0"/>
                        </a:rPr>
                        <a:t>oot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438717"/>
                  </a:ext>
                </a:extLst>
              </a:tr>
              <a:tr h="288748">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Ankle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5531144"/>
                  </a:ext>
                </a:extLst>
              </a:tr>
              <a:tr h="288748">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Knee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Yes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a:effectLst/>
                          <a:latin typeface="Cambria" panose="02040503050406030204" pitchFamily="18" charset="0"/>
                          <a:ea typeface="Calibri" panose="020F0502020204030204" pitchFamily="34" charset="0"/>
                          <a:cs typeface="Arial" panose="020B0604020202020204" pitchFamily="34" charset="0"/>
                        </a:rPr>
                        <a:t>No</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200" dirty="0">
                          <a:effectLst/>
                          <a:latin typeface="Cambria" panose="02040503050406030204" pitchFamily="18" charset="0"/>
                          <a:ea typeface="Calibri" panose="020F0502020204030204" pitchFamily="34" charset="0"/>
                          <a:cs typeface="Arial" panose="020B0604020202020204" pitchFamily="34" charset="0"/>
                        </a:rPr>
                        <a:t>No</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2160666"/>
                  </a:ext>
                </a:extLst>
              </a:tr>
            </a:tbl>
          </a:graphicData>
        </a:graphic>
      </p:graphicFrame>
    </p:spTree>
    <p:extLst>
      <p:ext uri="{BB962C8B-B14F-4D97-AF65-F5344CB8AC3E}">
        <p14:creationId xmlns:p14="http://schemas.microsoft.com/office/powerpoint/2010/main" val="3971961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9EAA8A-E60E-ECCB-D764-B55434F2A7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9D9863-D5B5-F66E-547B-4F7C2D2B0E84}"/>
              </a:ext>
            </a:extLst>
          </p:cNvPr>
          <p:cNvSpPr>
            <a:spLocks noGrp="1"/>
          </p:cNvSpPr>
          <p:nvPr>
            <p:ph type="title"/>
          </p:nvPr>
        </p:nvSpPr>
        <p:spPr>
          <a:xfrm>
            <a:off x="662710" y="642171"/>
            <a:ext cx="10515600" cy="1325563"/>
          </a:xfrm>
        </p:spPr>
        <p:txBody>
          <a:bodyPr>
            <a:normAutofit/>
          </a:bodyPr>
          <a:lstStyle/>
          <a:p>
            <a:r>
              <a:rPr lang="en-GB" sz="3200" dirty="0">
                <a:latin typeface="Aptos" panose="020B0004020202020204" pitchFamily="34" charset="0"/>
              </a:rPr>
              <a:t>Audit</a:t>
            </a:r>
          </a:p>
        </p:txBody>
      </p:sp>
      <p:sp>
        <p:nvSpPr>
          <p:cNvPr id="3" name="Content Placeholder 2">
            <a:extLst>
              <a:ext uri="{FF2B5EF4-FFF2-40B4-BE49-F238E27FC236}">
                <a16:creationId xmlns:a16="http://schemas.microsoft.com/office/drawing/2014/main" id="{6D70B69D-3C63-42D2-ADD2-5867A65AEB53}"/>
              </a:ext>
            </a:extLst>
          </p:cNvPr>
          <p:cNvSpPr>
            <a:spLocks noGrp="1"/>
          </p:cNvSpPr>
          <p:nvPr>
            <p:ph idx="1"/>
          </p:nvPr>
        </p:nvSpPr>
        <p:spPr>
          <a:xfrm>
            <a:off x="838200" y="1967734"/>
            <a:ext cx="10793896" cy="3926170"/>
          </a:xfrm>
        </p:spPr>
        <p:txBody>
          <a:bodyPr>
            <a:normAutofit/>
          </a:bodyPr>
          <a:lstStyle/>
          <a:p>
            <a:pPr marL="342900" lvl="0" indent="-342900">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rPr>
              <a:t>An audit of NMR imaging and a review of the protocol must be performed at least every three years by the Practice Management or nominated lead for Non Medical referrers.</a:t>
            </a:r>
          </a:p>
          <a:p>
            <a:pPr marL="342900" lvl="0" indent="-342900">
              <a:lnSpc>
                <a:spcPct val="107000"/>
              </a:lnSpc>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Minimum of 30 requests across the cohort of staff in the Practice and scope of requesting ensuring equal representation of all NMR roles</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Arial" panose="020B0604020202020204" pitchFamily="34" charset="0"/>
              </a:rPr>
              <a:t>Audit results and the reviewed protocol will be submitted to </a:t>
            </a:r>
            <a:r>
              <a:rPr lang="en-GB" sz="1800"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RadiologyNonMedReferrers@uhbw.nhs.uk</a:t>
            </a:r>
            <a:r>
              <a:rPr lang="en-GB" sz="1800" dirty="0">
                <a:effectLst/>
                <a:latin typeface="Arial" panose="020B0604020202020204" pitchFamily="34" charset="0"/>
                <a:ea typeface="Calibri" panose="020F0502020204030204" pitchFamily="34" charset="0"/>
                <a:cs typeface="Arial" panose="020B0604020202020204" pitchFamily="34" charset="0"/>
              </a:rPr>
              <a:t> OR </a:t>
            </a:r>
            <a:r>
              <a:rPr lang="en-GB" sz="1800"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nmr@nbt.nhs.uk</a:t>
            </a:r>
            <a:r>
              <a:rPr lang="en-GB" sz="1800" u="sng" dirty="0">
                <a:solidFill>
                  <a:srgbClr val="0000FF"/>
                </a:solidFill>
                <a:effectLst/>
                <a:latin typeface="Arial" panose="020B0604020202020204" pitchFamily="34" charset="0"/>
                <a:ea typeface="Calibri" panose="020F0502020204030204" pitchFamily="34" charset="0"/>
                <a:cs typeface="Arial" panose="020B0604020202020204" pitchFamily="34" charset="0"/>
              </a:rPr>
              <a:t> f</a:t>
            </a:r>
            <a:r>
              <a:rPr lang="en-GB" sz="1800" dirty="0">
                <a:effectLst/>
                <a:latin typeface="Arial" panose="020B0604020202020204" pitchFamily="34" charset="0"/>
                <a:ea typeface="Calibri" panose="020F0502020204030204" pitchFamily="34" charset="0"/>
                <a:cs typeface="Arial" panose="020B0604020202020204" pitchFamily="34" charset="0"/>
              </a:rPr>
              <a:t>or re-ratification by the IR(ME)R sub-committee.</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Arial" panose="020B0604020202020204" pitchFamily="34" charset="0"/>
              </a:rPr>
              <a:t>The responsibility for ensuring the audit and the review are performed remains with the author.</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Arial" panose="020B0604020202020204" pitchFamily="34" charset="0"/>
              </a:rPr>
              <a:t>As part of the ongoing governance regarding requests individuals are required to undertake an audit of their own practice as part of their annual review of clinical practice or appraisal.</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GB" sz="2200" b="1" dirty="0">
              <a:latin typeface="Aptos" panose="020B0004020202020204" pitchFamily="34" charset="0"/>
            </a:endParaRPr>
          </a:p>
        </p:txBody>
      </p:sp>
      <p:sp>
        <p:nvSpPr>
          <p:cNvPr id="6" name="Date Placeholder 5">
            <a:extLst>
              <a:ext uri="{FF2B5EF4-FFF2-40B4-BE49-F238E27FC236}">
                <a16:creationId xmlns:a16="http://schemas.microsoft.com/office/drawing/2014/main" id="{C27DB47B-1F7B-CBA1-FE50-7BD5B31E4C1F}"/>
              </a:ext>
            </a:extLst>
          </p:cNvPr>
          <p:cNvSpPr>
            <a:spLocks noGrp="1"/>
          </p:cNvSpPr>
          <p:nvPr>
            <p:ph type="dt" sz="half" idx="10"/>
          </p:nvPr>
        </p:nvSpPr>
        <p:spPr/>
        <p:txBody>
          <a:bodyPr/>
          <a:lstStyle/>
          <a:p>
            <a:fld id="{61F06C9F-E319-4139-9C1B-3C280BAF95A3}" type="datetime1">
              <a:rPr lang="en-GB" smtClean="0"/>
              <a:t>18/12/2024</a:t>
            </a:fld>
            <a:endParaRPr lang="en-GB"/>
          </a:p>
        </p:txBody>
      </p:sp>
      <p:sp>
        <p:nvSpPr>
          <p:cNvPr id="7" name="Footer Placeholder 6">
            <a:extLst>
              <a:ext uri="{FF2B5EF4-FFF2-40B4-BE49-F238E27FC236}">
                <a16:creationId xmlns:a16="http://schemas.microsoft.com/office/drawing/2014/main" id="{34DBCFAF-9083-15AB-F6CC-1C3791C7289E}"/>
              </a:ext>
            </a:extLst>
          </p:cNvPr>
          <p:cNvSpPr>
            <a:spLocks noGrp="1"/>
          </p:cNvSpPr>
          <p:nvPr>
            <p:ph type="ftr" sz="quarter" idx="11"/>
          </p:nvPr>
        </p:nvSpPr>
        <p:spPr/>
        <p:txBody>
          <a:bodyPr/>
          <a:lstStyle/>
          <a:p>
            <a:r>
              <a:rPr lang="en-GB"/>
              <a:t>Radiological Imaging</a:t>
            </a:r>
          </a:p>
        </p:txBody>
      </p:sp>
      <p:pic>
        <p:nvPicPr>
          <p:cNvPr id="8" name="Picture 7" descr="Logo, company name&#10;&#10;Description automatically generated">
            <a:extLst>
              <a:ext uri="{FF2B5EF4-FFF2-40B4-BE49-F238E27FC236}">
                <a16:creationId xmlns:a16="http://schemas.microsoft.com/office/drawing/2014/main" id="{E8032CDC-C05A-0C6D-B4C4-85BAA8380C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20874" y="88080"/>
            <a:ext cx="2334155" cy="554088"/>
          </a:xfrm>
          <a:prstGeom prst="rect">
            <a:avLst/>
          </a:prstGeom>
        </p:spPr>
      </p:pic>
    </p:spTree>
    <p:extLst>
      <p:ext uri="{BB962C8B-B14F-4D97-AF65-F5344CB8AC3E}">
        <p14:creationId xmlns:p14="http://schemas.microsoft.com/office/powerpoint/2010/main" val="335861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4FFBEE45-F140-49D5-85EA-C78C24340B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9AED3A-56F1-4E05-AB18-449BC12B9597}"/>
              </a:ext>
            </a:extLst>
          </p:cNvPr>
          <p:cNvSpPr>
            <a:spLocks noGrp="1"/>
          </p:cNvSpPr>
          <p:nvPr>
            <p:ph type="title"/>
          </p:nvPr>
        </p:nvSpPr>
        <p:spPr>
          <a:xfrm>
            <a:off x="219364" y="-73860"/>
            <a:ext cx="10515600" cy="1828444"/>
          </a:xfrm>
        </p:spPr>
        <p:txBody>
          <a:bodyPr vert="horz" lIns="91440" tIns="45720" rIns="91440" bIns="45720" rtlCol="0" anchor="ctr">
            <a:normAutofit/>
          </a:bodyPr>
          <a:lstStyle/>
          <a:p>
            <a:r>
              <a:rPr lang="en-US" sz="3200" b="1" kern="1200" dirty="0">
                <a:solidFill>
                  <a:schemeClr val="tx1"/>
                </a:solidFill>
                <a:latin typeface="Aptos" panose="020B0004020202020204" pitchFamily="34" charset="0"/>
              </a:rPr>
              <a:t>The protocol and forms</a:t>
            </a:r>
          </a:p>
        </p:txBody>
      </p:sp>
      <p:sp>
        <p:nvSpPr>
          <p:cNvPr id="3" name="Content Placeholder 2">
            <a:extLst>
              <a:ext uri="{FF2B5EF4-FFF2-40B4-BE49-F238E27FC236}">
                <a16:creationId xmlns:a16="http://schemas.microsoft.com/office/drawing/2014/main" id="{CB82E39E-A51D-463B-BB19-14B4D17F09D4}"/>
              </a:ext>
            </a:extLst>
          </p:cNvPr>
          <p:cNvSpPr>
            <a:spLocks noGrp="1"/>
          </p:cNvSpPr>
          <p:nvPr>
            <p:ph idx="1"/>
          </p:nvPr>
        </p:nvSpPr>
        <p:spPr>
          <a:xfrm>
            <a:off x="733068" y="1629498"/>
            <a:ext cx="5696664" cy="4093435"/>
          </a:xfrm>
        </p:spPr>
        <p:txBody>
          <a:bodyPr vert="horz" lIns="91440" tIns="45720" rIns="91440" bIns="45720" rtlCol="0">
            <a:noAutofit/>
          </a:bodyPr>
          <a:lstStyle/>
          <a:p>
            <a:r>
              <a:rPr lang="en-US" sz="2000" dirty="0">
                <a:latin typeface="Aptos" panose="020B0004020202020204" pitchFamily="34" charset="0"/>
              </a:rPr>
              <a:t>Protocol</a:t>
            </a:r>
          </a:p>
          <a:p>
            <a:r>
              <a:rPr lang="en-US" sz="2000" dirty="0">
                <a:latin typeface="Aptos" panose="020B0004020202020204" pitchFamily="34" charset="0"/>
              </a:rPr>
              <a:t>Audit form</a:t>
            </a:r>
          </a:p>
          <a:p>
            <a:r>
              <a:rPr lang="en-US" sz="2000" dirty="0">
                <a:latin typeface="Aptos" panose="020B0004020202020204" pitchFamily="34" charset="0"/>
              </a:rPr>
              <a:t>Competency assessment form</a:t>
            </a:r>
          </a:p>
          <a:p>
            <a:r>
              <a:rPr lang="en-US" sz="2000" dirty="0">
                <a:latin typeface="Aptos" panose="020B0004020202020204" pitchFamily="34" charset="0"/>
              </a:rPr>
              <a:t>Referrer confirmation of competence form</a:t>
            </a:r>
          </a:p>
          <a:p>
            <a:r>
              <a:rPr lang="en-US" sz="2000" dirty="0">
                <a:latin typeface="Aptos" panose="020B0004020202020204" pitchFamily="34" charset="0"/>
              </a:rPr>
              <a:t>Onboarding excel spreadsheet (for practices to maintain)</a:t>
            </a:r>
          </a:p>
          <a:p>
            <a:r>
              <a:rPr lang="en-US" sz="2000" dirty="0">
                <a:latin typeface="Aptos" panose="020B0004020202020204" pitchFamily="34" charset="0"/>
              </a:rPr>
              <a:t>Onboarding flow chart (for all)</a:t>
            </a:r>
          </a:p>
          <a:p>
            <a:r>
              <a:rPr lang="en-US" sz="2000" dirty="0">
                <a:latin typeface="Aptos" panose="020B0004020202020204" pitchFamily="34" charset="0"/>
              </a:rPr>
              <a:t>Specific indications for radiological imaging for Physiotherapists</a:t>
            </a:r>
          </a:p>
          <a:p>
            <a:r>
              <a:rPr lang="en-US" sz="2000" dirty="0">
                <a:latin typeface="Aptos" panose="020B0004020202020204" pitchFamily="34" charset="0"/>
              </a:rPr>
              <a:t>SOP for subcontracted staff</a:t>
            </a:r>
          </a:p>
          <a:p>
            <a:r>
              <a:rPr lang="en-US" sz="2000" dirty="0">
                <a:latin typeface="Aptos" panose="020B0004020202020204" pitchFamily="34" charset="0"/>
              </a:rPr>
              <a:t>Dedicated REMEDY &amp; ALMC page</a:t>
            </a:r>
          </a:p>
          <a:p>
            <a:r>
              <a:rPr lang="en-US" sz="2000" dirty="0">
                <a:latin typeface="Aptos" panose="020B0004020202020204" pitchFamily="34" charset="0"/>
              </a:rPr>
              <a:t>ICE Guidance</a:t>
            </a:r>
          </a:p>
        </p:txBody>
      </p:sp>
      <p:sp>
        <p:nvSpPr>
          <p:cNvPr id="5" name="TextBox 4">
            <a:extLst>
              <a:ext uri="{FF2B5EF4-FFF2-40B4-BE49-F238E27FC236}">
                <a16:creationId xmlns:a16="http://schemas.microsoft.com/office/drawing/2014/main" id="{F6310EE7-28A8-E0CE-81D7-9DB3DB0BFF30}"/>
              </a:ext>
            </a:extLst>
          </p:cNvPr>
          <p:cNvSpPr txBox="1"/>
          <p:nvPr/>
        </p:nvSpPr>
        <p:spPr>
          <a:xfrm>
            <a:off x="6810118" y="2688001"/>
            <a:ext cx="4921760" cy="1976431"/>
          </a:xfrm>
          <a:prstGeom prst="rect">
            <a:avLst/>
          </a:prstGeom>
          <a:ln w="76200">
            <a:solidFill>
              <a:schemeClr val="accent1"/>
            </a:solidFill>
          </a:ln>
        </p:spPr>
        <p:txBody>
          <a:bodyPr vert="horz" lIns="91440" tIns="45720" rIns="91440" bIns="45720" rtlCol="0">
            <a:normAutofit fontScale="70000" lnSpcReduction="20000"/>
          </a:bodyPr>
          <a:lstStyle/>
          <a:p>
            <a:pPr fontAlgn="base">
              <a:lnSpc>
                <a:spcPct val="90000"/>
              </a:lnSpc>
              <a:spcAft>
                <a:spcPts val="600"/>
              </a:spcAft>
            </a:pPr>
            <a:endParaRPr lang="en-US" sz="2000" dirty="0">
              <a:effectLst/>
              <a:latin typeface="Aptos" panose="020B0004020202020204" pitchFamily="34" charset="0"/>
            </a:endParaRPr>
          </a:p>
          <a:p>
            <a:pPr fontAlgn="base">
              <a:lnSpc>
                <a:spcPct val="90000"/>
              </a:lnSpc>
              <a:spcAft>
                <a:spcPts val="600"/>
              </a:spcAft>
            </a:pPr>
            <a:r>
              <a:rPr lang="en-US" sz="2000" b="1" dirty="0">
                <a:effectLst/>
                <a:latin typeface="Aptos" panose="020B0004020202020204" pitchFamily="34" charset="0"/>
              </a:rPr>
              <a:t>REMEDY PAGE</a:t>
            </a:r>
          </a:p>
          <a:p>
            <a:pPr fontAlgn="base">
              <a:lnSpc>
                <a:spcPct val="90000"/>
              </a:lnSpc>
              <a:spcAft>
                <a:spcPts val="600"/>
              </a:spcAft>
            </a:pPr>
            <a:r>
              <a:rPr lang="en-US" sz="2000" dirty="0">
                <a:effectLst/>
                <a:latin typeface="Aptos" panose="020B0004020202020204" pitchFamily="34" charset="0"/>
                <a:hlinkClick r:id="rId2"/>
              </a:rPr>
              <a:t>https://remedy.bnssg.icb.nhs.uk/adults/radiology-imaging/</a:t>
            </a:r>
            <a:endParaRPr lang="en-US" sz="2000" dirty="0">
              <a:effectLst/>
              <a:latin typeface="Aptos" panose="020B0004020202020204" pitchFamily="34" charset="0"/>
            </a:endParaRPr>
          </a:p>
          <a:p>
            <a:pPr fontAlgn="base">
              <a:lnSpc>
                <a:spcPct val="90000"/>
              </a:lnSpc>
              <a:spcAft>
                <a:spcPts val="600"/>
              </a:spcAft>
            </a:pPr>
            <a:endParaRPr lang="en-US" sz="2000" dirty="0">
              <a:effectLst/>
              <a:latin typeface="Aptos" panose="020B0004020202020204" pitchFamily="34" charset="0"/>
            </a:endParaRPr>
          </a:p>
          <a:p>
            <a:pPr fontAlgn="base">
              <a:lnSpc>
                <a:spcPct val="90000"/>
              </a:lnSpc>
              <a:spcAft>
                <a:spcPts val="600"/>
              </a:spcAft>
            </a:pPr>
            <a:r>
              <a:rPr lang="en-US" sz="2000" b="1" dirty="0">
                <a:effectLst/>
                <a:latin typeface="Aptos" panose="020B0004020202020204" pitchFamily="34" charset="0"/>
              </a:rPr>
              <a:t>Avon LMC</a:t>
            </a:r>
          </a:p>
          <a:p>
            <a:pPr fontAlgn="base">
              <a:lnSpc>
                <a:spcPct val="90000"/>
              </a:lnSpc>
              <a:spcAft>
                <a:spcPts val="600"/>
              </a:spcAft>
            </a:pPr>
            <a:r>
              <a:rPr lang="en-US" sz="2000" dirty="0">
                <a:effectLst/>
                <a:latin typeface="Aptos" panose="020B0004020202020204" pitchFamily="34" charset="0"/>
              </a:rPr>
              <a:t>Radiological Imaging for Non-Medical requesters in BNSSG Primary Care </a:t>
            </a:r>
            <a:r>
              <a:rPr lang="en-US" sz="2000" u="none" strike="noStrike" dirty="0">
                <a:effectLst/>
                <a:latin typeface="Aptos" panose="020B0004020202020204" pitchFamily="34" charset="0"/>
                <a:hlinkClick r:id="rId3"/>
              </a:rPr>
              <a:t>https://avonlmc.co.uk/guidance/radiological-imaging-for-non-medical-requesters/</a:t>
            </a:r>
            <a:r>
              <a:rPr lang="en-US" sz="2000" dirty="0">
                <a:effectLst/>
                <a:latin typeface="Aptos" panose="020B0004020202020204" pitchFamily="34" charset="0"/>
              </a:rPr>
              <a:t> </a:t>
            </a:r>
          </a:p>
          <a:p>
            <a:pPr fontAlgn="base">
              <a:lnSpc>
                <a:spcPct val="90000"/>
              </a:lnSpc>
              <a:spcAft>
                <a:spcPts val="600"/>
              </a:spcAft>
            </a:pPr>
            <a:r>
              <a:rPr lang="en-US" sz="2000" dirty="0">
                <a:effectLst/>
              </a:rPr>
              <a:t> </a:t>
            </a:r>
          </a:p>
        </p:txBody>
      </p:sp>
      <p:sp>
        <p:nvSpPr>
          <p:cNvPr id="4" name="Date Placeholder 3">
            <a:extLst>
              <a:ext uri="{FF2B5EF4-FFF2-40B4-BE49-F238E27FC236}">
                <a16:creationId xmlns:a16="http://schemas.microsoft.com/office/drawing/2014/main" id="{2FEDD855-8496-95D8-C1BB-AFA348D49B1A}"/>
              </a:ext>
            </a:extLst>
          </p:cNvPr>
          <p:cNvSpPr>
            <a:spLocks noGrp="1"/>
          </p:cNvSpPr>
          <p:nvPr>
            <p:ph type="dt" sz="half" idx="10"/>
          </p:nvPr>
        </p:nvSpPr>
        <p:spPr/>
        <p:txBody>
          <a:bodyPr/>
          <a:lstStyle/>
          <a:p>
            <a:fld id="{5B00EE74-2B3F-4C2A-ABBD-DB303DA4BD01}" type="datetime1">
              <a:rPr lang="en-GB" smtClean="0"/>
              <a:t>18/12/2024</a:t>
            </a:fld>
            <a:endParaRPr lang="en-GB"/>
          </a:p>
        </p:txBody>
      </p:sp>
      <p:sp>
        <p:nvSpPr>
          <p:cNvPr id="6" name="Footer Placeholder 5">
            <a:extLst>
              <a:ext uri="{FF2B5EF4-FFF2-40B4-BE49-F238E27FC236}">
                <a16:creationId xmlns:a16="http://schemas.microsoft.com/office/drawing/2014/main" id="{B17063BF-6194-F391-1FAB-B850CB39119F}"/>
              </a:ext>
            </a:extLst>
          </p:cNvPr>
          <p:cNvSpPr>
            <a:spLocks noGrp="1"/>
          </p:cNvSpPr>
          <p:nvPr>
            <p:ph type="ftr" sz="quarter" idx="11"/>
          </p:nvPr>
        </p:nvSpPr>
        <p:spPr/>
        <p:txBody>
          <a:bodyPr/>
          <a:lstStyle/>
          <a:p>
            <a:r>
              <a:rPr lang="en-GB"/>
              <a:t>Radiological Imaging</a:t>
            </a:r>
          </a:p>
        </p:txBody>
      </p:sp>
      <p:pic>
        <p:nvPicPr>
          <p:cNvPr id="7" name="Picture 6" descr="Logo, company name&#10;&#10;Description automatically generated">
            <a:extLst>
              <a:ext uri="{FF2B5EF4-FFF2-40B4-BE49-F238E27FC236}">
                <a16:creationId xmlns:a16="http://schemas.microsoft.com/office/drawing/2014/main" id="{192C9572-6D11-7B5F-2DF9-44D5D0E950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11349" y="217390"/>
            <a:ext cx="2334155" cy="554088"/>
          </a:xfrm>
          <a:prstGeom prst="rect">
            <a:avLst/>
          </a:prstGeom>
        </p:spPr>
      </p:pic>
    </p:spTree>
    <p:extLst>
      <p:ext uri="{BB962C8B-B14F-4D97-AF65-F5344CB8AC3E}">
        <p14:creationId xmlns:p14="http://schemas.microsoft.com/office/powerpoint/2010/main" val="376003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4FFBEE45-F140-49D5-85EA-C78C24340B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2FEDD855-8496-95D8-C1BB-AFA348D49B1A}"/>
              </a:ext>
            </a:extLst>
          </p:cNvPr>
          <p:cNvSpPr>
            <a:spLocks noGrp="1"/>
          </p:cNvSpPr>
          <p:nvPr>
            <p:ph type="dt" sz="half" idx="10"/>
          </p:nvPr>
        </p:nvSpPr>
        <p:spPr/>
        <p:txBody>
          <a:bodyPr/>
          <a:lstStyle/>
          <a:p>
            <a:fld id="{5B00EE74-2B3F-4C2A-ABBD-DB303DA4BD01}" type="datetime1">
              <a:rPr lang="en-GB" smtClean="0"/>
              <a:t>18/12/2024</a:t>
            </a:fld>
            <a:endParaRPr lang="en-GB"/>
          </a:p>
        </p:txBody>
      </p:sp>
      <p:sp>
        <p:nvSpPr>
          <p:cNvPr id="6" name="Footer Placeholder 5">
            <a:extLst>
              <a:ext uri="{FF2B5EF4-FFF2-40B4-BE49-F238E27FC236}">
                <a16:creationId xmlns:a16="http://schemas.microsoft.com/office/drawing/2014/main" id="{B17063BF-6194-F391-1FAB-B850CB39119F}"/>
              </a:ext>
            </a:extLst>
          </p:cNvPr>
          <p:cNvSpPr>
            <a:spLocks noGrp="1"/>
          </p:cNvSpPr>
          <p:nvPr>
            <p:ph type="ftr" sz="quarter" idx="11"/>
          </p:nvPr>
        </p:nvSpPr>
        <p:spPr/>
        <p:txBody>
          <a:bodyPr/>
          <a:lstStyle/>
          <a:p>
            <a:r>
              <a:rPr lang="en-GB"/>
              <a:t>Radiological Imaging</a:t>
            </a:r>
          </a:p>
        </p:txBody>
      </p:sp>
      <p:pic>
        <p:nvPicPr>
          <p:cNvPr id="7" name="Picture 6" descr="Logo, company name&#10;&#10;Description automatically generated">
            <a:extLst>
              <a:ext uri="{FF2B5EF4-FFF2-40B4-BE49-F238E27FC236}">
                <a16:creationId xmlns:a16="http://schemas.microsoft.com/office/drawing/2014/main" id="{192C9572-6D11-7B5F-2DF9-44D5D0E950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1349" y="217390"/>
            <a:ext cx="2334155" cy="554088"/>
          </a:xfrm>
          <a:prstGeom prst="rect">
            <a:avLst/>
          </a:prstGeom>
        </p:spPr>
      </p:pic>
      <p:graphicFrame>
        <p:nvGraphicFramePr>
          <p:cNvPr id="12" name="Content Placeholder 11">
            <a:extLst>
              <a:ext uri="{FF2B5EF4-FFF2-40B4-BE49-F238E27FC236}">
                <a16:creationId xmlns:a16="http://schemas.microsoft.com/office/drawing/2014/main" id="{B5F6D165-0F8E-ECC3-825C-4D2F66810BDB}"/>
              </a:ext>
            </a:extLst>
          </p:cNvPr>
          <p:cNvGraphicFramePr>
            <a:graphicFrameLocks noGrp="1"/>
          </p:cNvGraphicFramePr>
          <p:nvPr>
            <p:ph idx="1"/>
            <p:extLst>
              <p:ext uri="{D42A27DB-BD31-4B8C-83A1-F6EECF244321}">
                <p14:modId xmlns:p14="http://schemas.microsoft.com/office/powerpoint/2010/main" val="3723164991"/>
              </p:ext>
            </p:extLst>
          </p:nvPr>
        </p:nvGraphicFramePr>
        <p:xfrm>
          <a:off x="616528" y="1326860"/>
          <a:ext cx="10813472" cy="50294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a:extLst>
              <a:ext uri="{FF2B5EF4-FFF2-40B4-BE49-F238E27FC236}">
                <a16:creationId xmlns:a16="http://schemas.microsoft.com/office/drawing/2014/main" id="{803B4AA8-3E1E-5944-25A8-BE470114612B}"/>
              </a:ext>
            </a:extLst>
          </p:cNvPr>
          <p:cNvSpPr txBox="1"/>
          <p:nvPr/>
        </p:nvSpPr>
        <p:spPr>
          <a:xfrm>
            <a:off x="882858" y="356322"/>
            <a:ext cx="5433292" cy="584775"/>
          </a:xfrm>
          <a:prstGeom prst="rect">
            <a:avLst/>
          </a:prstGeom>
          <a:noFill/>
        </p:spPr>
        <p:txBody>
          <a:bodyPr wrap="square" rtlCol="0">
            <a:spAutoFit/>
          </a:bodyPr>
          <a:lstStyle/>
          <a:p>
            <a:r>
              <a:rPr lang="en-GB" sz="3200" b="1" dirty="0">
                <a:latin typeface="Aptos" panose="020B0004020202020204" pitchFamily="34" charset="0"/>
              </a:rPr>
              <a:t>Onboarding process</a:t>
            </a:r>
          </a:p>
        </p:txBody>
      </p:sp>
    </p:spTree>
    <p:extLst>
      <p:ext uri="{BB962C8B-B14F-4D97-AF65-F5344CB8AC3E}">
        <p14:creationId xmlns:p14="http://schemas.microsoft.com/office/powerpoint/2010/main" val="2417017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4FFBEE45-F140-49D5-85EA-C78C24340B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2FEDD855-8496-95D8-C1BB-AFA348D49B1A}"/>
              </a:ext>
            </a:extLst>
          </p:cNvPr>
          <p:cNvSpPr>
            <a:spLocks noGrp="1"/>
          </p:cNvSpPr>
          <p:nvPr>
            <p:ph type="dt" sz="half" idx="10"/>
          </p:nvPr>
        </p:nvSpPr>
        <p:spPr/>
        <p:txBody>
          <a:bodyPr/>
          <a:lstStyle/>
          <a:p>
            <a:fld id="{5B00EE74-2B3F-4C2A-ABBD-DB303DA4BD01}" type="datetime1">
              <a:rPr lang="en-GB" smtClean="0"/>
              <a:t>18/12/2024</a:t>
            </a:fld>
            <a:endParaRPr lang="en-GB"/>
          </a:p>
        </p:txBody>
      </p:sp>
      <p:sp>
        <p:nvSpPr>
          <p:cNvPr id="6" name="Footer Placeholder 5">
            <a:extLst>
              <a:ext uri="{FF2B5EF4-FFF2-40B4-BE49-F238E27FC236}">
                <a16:creationId xmlns:a16="http://schemas.microsoft.com/office/drawing/2014/main" id="{B17063BF-6194-F391-1FAB-B850CB39119F}"/>
              </a:ext>
            </a:extLst>
          </p:cNvPr>
          <p:cNvSpPr>
            <a:spLocks noGrp="1"/>
          </p:cNvSpPr>
          <p:nvPr>
            <p:ph type="ftr" sz="quarter" idx="11"/>
          </p:nvPr>
        </p:nvSpPr>
        <p:spPr/>
        <p:txBody>
          <a:bodyPr/>
          <a:lstStyle/>
          <a:p>
            <a:r>
              <a:rPr lang="en-GB"/>
              <a:t>Radiological Imaging</a:t>
            </a:r>
          </a:p>
        </p:txBody>
      </p:sp>
      <p:pic>
        <p:nvPicPr>
          <p:cNvPr id="7" name="Picture 6" descr="Logo, company name&#10;&#10;Description automatically generated">
            <a:extLst>
              <a:ext uri="{FF2B5EF4-FFF2-40B4-BE49-F238E27FC236}">
                <a16:creationId xmlns:a16="http://schemas.microsoft.com/office/drawing/2014/main" id="{192C9572-6D11-7B5F-2DF9-44D5D0E950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1349" y="217390"/>
            <a:ext cx="2334155" cy="554088"/>
          </a:xfrm>
          <a:prstGeom prst="rect">
            <a:avLst/>
          </a:prstGeom>
        </p:spPr>
      </p:pic>
      <p:graphicFrame>
        <p:nvGraphicFramePr>
          <p:cNvPr id="12" name="Content Placeholder 11">
            <a:extLst>
              <a:ext uri="{FF2B5EF4-FFF2-40B4-BE49-F238E27FC236}">
                <a16:creationId xmlns:a16="http://schemas.microsoft.com/office/drawing/2014/main" id="{B5F6D165-0F8E-ECC3-825C-4D2F66810BDB}"/>
              </a:ext>
            </a:extLst>
          </p:cNvPr>
          <p:cNvGraphicFramePr>
            <a:graphicFrameLocks noGrp="1"/>
          </p:cNvGraphicFramePr>
          <p:nvPr>
            <p:ph idx="1"/>
            <p:extLst>
              <p:ext uri="{D42A27DB-BD31-4B8C-83A1-F6EECF244321}">
                <p14:modId xmlns:p14="http://schemas.microsoft.com/office/powerpoint/2010/main" val="176740080"/>
              </p:ext>
            </p:extLst>
          </p:nvPr>
        </p:nvGraphicFramePr>
        <p:xfrm>
          <a:off x="616528" y="1326861"/>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54C3CD56-FF7B-4937-8AFA-2C1B98293F7D}"/>
              </a:ext>
            </a:extLst>
          </p:cNvPr>
          <p:cNvSpPr txBox="1"/>
          <p:nvPr/>
        </p:nvSpPr>
        <p:spPr>
          <a:xfrm>
            <a:off x="882858" y="356322"/>
            <a:ext cx="5433292" cy="584775"/>
          </a:xfrm>
          <a:prstGeom prst="rect">
            <a:avLst/>
          </a:prstGeom>
          <a:noFill/>
        </p:spPr>
        <p:txBody>
          <a:bodyPr wrap="square" rtlCol="0">
            <a:spAutoFit/>
          </a:bodyPr>
          <a:lstStyle/>
          <a:p>
            <a:r>
              <a:rPr lang="en-GB" sz="3200" b="1" dirty="0">
                <a:latin typeface="Aptos" panose="020B0004020202020204" pitchFamily="34" charset="0"/>
              </a:rPr>
              <a:t>Onboarding process</a:t>
            </a:r>
          </a:p>
        </p:txBody>
      </p:sp>
    </p:spTree>
    <p:extLst>
      <p:ext uri="{BB962C8B-B14F-4D97-AF65-F5344CB8AC3E}">
        <p14:creationId xmlns:p14="http://schemas.microsoft.com/office/powerpoint/2010/main" val="1129575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4FFBEE45-F140-49D5-85EA-C78C24340B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2FEDD855-8496-95D8-C1BB-AFA348D49B1A}"/>
              </a:ext>
            </a:extLst>
          </p:cNvPr>
          <p:cNvSpPr>
            <a:spLocks noGrp="1"/>
          </p:cNvSpPr>
          <p:nvPr>
            <p:ph type="dt" sz="half" idx="10"/>
          </p:nvPr>
        </p:nvSpPr>
        <p:spPr/>
        <p:txBody>
          <a:bodyPr/>
          <a:lstStyle/>
          <a:p>
            <a:fld id="{5B00EE74-2B3F-4C2A-ABBD-DB303DA4BD01}" type="datetime1">
              <a:rPr lang="en-GB" smtClean="0"/>
              <a:t>18/12/2024</a:t>
            </a:fld>
            <a:endParaRPr lang="en-GB"/>
          </a:p>
        </p:txBody>
      </p:sp>
      <p:sp>
        <p:nvSpPr>
          <p:cNvPr id="6" name="Footer Placeholder 5">
            <a:extLst>
              <a:ext uri="{FF2B5EF4-FFF2-40B4-BE49-F238E27FC236}">
                <a16:creationId xmlns:a16="http://schemas.microsoft.com/office/drawing/2014/main" id="{B17063BF-6194-F391-1FAB-B850CB39119F}"/>
              </a:ext>
            </a:extLst>
          </p:cNvPr>
          <p:cNvSpPr>
            <a:spLocks noGrp="1"/>
          </p:cNvSpPr>
          <p:nvPr>
            <p:ph type="ftr" sz="quarter" idx="11"/>
          </p:nvPr>
        </p:nvSpPr>
        <p:spPr/>
        <p:txBody>
          <a:bodyPr/>
          <a:lstStyle/>
          <a:p>
            <a:r>
              <a:rPr lang="en-GB"/>
              <a:t>Radiological Imaging</a:t>
            </a:r>
          </a:p>
        </p:txBody>
      </p:sp>
      <p:pic>
        <p:nvPicPr>
          <p:cNvPr id="7" name="Picture 6" descr="Logo, company name&#10;&#10;Description automatically generated">
            <a:extLst>
              <a:ext uri="{FF2B5EF4-FFF2-40B4-BE49-F238E27FC236}">
                <a16:creationId xmlns:a16="http://schemas.microsoft.com/office/drawing/2014/main" id="{192C9572-6D11-7B5F-2DF9-44D5D0E950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1349" y="217390"/>
            <a:ext cx="2334155" cy="554088"/>
          </a:xfrm>
          <a:prstGeom prst="rect">
            <a:avLst/>
          </a:prstGeom>
        </p:spPr>
      </p:pic>
      <p:graphicFrame>
        <p:nvGraphicFramePr>
          <p:cNvPr id="12" name="Content Placeholder 11">
            <a:extLst>
              <a:ext uri="{FF2B5EF4-FFF2-40B4-BE49-F238E27FC236}">
                <a16:creationId xmlns:a16="http://schemas.microsoft.com/office/drawing/2014/main" id="{B5F6D165-0F8E-ECC3-825C-4D2F66810BDB}"/>
              </a:ext>
            </a:extLst>
          </p:cNvPr>
          <p:cNvGraphicFramePr>
            <a:graphicFrameLocks noGrp="1"/>
          </p:cNvGraphicFramePr>
          <p:nvPr>
            <p:ph idx="1"/>
            <p:extLst>
              <p:ext uri="{D42A27DB-BD31-4B8C-83A1-F6EECF244321}">
                <p14:modId xmlns:p14="http://schemas.microsoft.com/office/powerpoint/2010/main" val="1178056670"/>
              </p:ext>
            </p:extLst>
          </p:nvPr>
        </p:nvGraphicFramePr>
        <p:xfrm>
          <a:off x="616528" y="1326861"/>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0C7B131C-4A2A-ADBF-874A-F52DDF48E4FF}"/>
              </a:ext>
            </a:extLst>
          </p:cNvPr>
          <p:cNvSpPr txBox="1"/>
          <p:nvPr/>
        </p:nvSpPr>
        <p:spPr>
          <a:xfrm>
            <a:off x="2631197" y="4981083"/>
            <a:ext cx="8247229" cy="1477328"/>
          </a:xfrm>
          <a:prstGeom prst="rect">
            <a:avLst/>
          </a:prstGeom>
          <a:noFill/>
          <a:ln>
            <a:solidFill>
              <a:schemeClr val="accent2"/>
            </a:solidFill>
          </a:ln>
        </p:spPr>
        <p:txBody>
          <a:bodyPr wrap="square">
            <a:spAutoFit/>
          </a:bodyPr>
          <a:lstStyle/>
          <a:p>
            <a:pPr marL="0" indent="0">
              <a:buNone/>
            </a:pPr>
            <a:r>
              <a:rPr lang="en-GB" sz="1800" b="1" dirty="0">
                <a:latin typeface="Aptos" panose="020B0004020202020204" pitchFamily="34" charset="0"/>
              </a:rPr>
              <a:t>Imaging teams emails</a:t>
            </a:r>
          </a:p>
          <a:p>
            <a:pPr marL="0" indent="0">
              <a:buNone/>
            </a:pPr>
            <a:r>
              <a:rPr lang="en-GB" sz="1800" dirty="0">
                <a:latin typeface="Aptos" panose="020B0004020202020204" pitchFamily="34" charset="0"/>
              </a:rPr>
              <a:t>UHBW </a:t>
            </a:r>
            <a:r>
              <a:rPr lang="en-GB" dirty="0">
                <a:latin typeface="Aptos" panose="020B0004020202020204" pitchFamily="34" charset="0"/>
              </a:rPr>
              <a:t>IRMER TRAINING: </a:t>
            </a:r>
            <a:r>
              <a:rPr lang="en-GB" sz="1800" b="0" u="none" strike="noStrike" baseline="0" dirty="0">
                <a:latin typeface="Aptos" panose="020B0004020202020204" pitchFamily="34" charset="0"/>
                <a:hlinkClick r:id="rId8"/>
              </a:rPr>
              <a:t>RadiationProtectionTraining@uhbw.nhs.uk</a:t>
            </a:r>
            <a:endParaRPr lang="en-GB" sz="1800" b="0" u="none" strike="noStrike" baseline="0" dirty="0">
              <a:latin typeface="Aptos" panose="020B0004020202020204" pitchFamily="34" charset="0"/>
            </a:endParaRPr>
          </a:p>
          <a:p>
            <a:r>
              <a:rPr lang="en-GB" dirty="0">
                <a:latin typeface="Aptos" panose="020B0004020202020204" pitchFamily="34" charset="0"/>
              </a:rPr>
              <a:t>UHBW NMR QUERIES: </a:t>
            </a:r>
            <a:r>
              <a:rPr lang="en-GB" sz="1800" dirty="0">
                <a:latin typeface="Aptos" panose="020B0004020202020204" pitchFamily="34" charset="0"/>
                <a:hlinkClick r:id="rId9"/>
              </a:rPr>
              <a:t>RadiologyNonMedReferrers@uhbw.nhs.uk</a:t>
            </a:r>
            <a:r>
              <a:rPr lang="en-GB" sz="1800" dirty="0">
                <a:latin typeface="Aptos" panose="020B0004020202020204" pitchFamily="34" charset="0"/>
              </a:rPr>
              <a:t> </a:t>
            </a:r>
            <a:endParaRPr lang="en-GB" dirty="0"/>
          </a:p>
          <a:p>
            <a:pPr marL="0" indent="0">
              <a:buNone/>
            </a:pPr>
            <a:endParaRPr lang="en-GB" sz="1800" b="0" u="none" strike="noStrike" baseline="0" dirty="0">
              <a:latin typeface="Aptos" panose="020B0004020202020204" pitchFamily="34" charset="0"/>
            </a:endParaRPr>
          </a:p>
          <a:p>
            <a:pPr marL="0" indent="0">
              <a:buNone/>
            </a:pPr>
            <a:r>
              <a:rPr lang="en-GB" sz="1800" dirty="0">
                <a:latin typeface="Aptos" panose="020B0004020202020204" pitchFamily="34" charset="0"/>
              </a:rPr>
              <a:t>NBT: </a:t>
            </a:r>
            <a:r>
              <a:rPr lang="en-GB" sz="1800" dirty="0">
                <a:latin typeface="Aptos" panose="020B0004020202020204" pitchFamily="34" charset="0"/>
                <a:hlinkClick r:id="rId10"/>
              </a:rPr>
              <a:t>nmr@nbt.nhs.uk</a:t>
            </a:r>
            <a:endParaRPr lang="en-GB" sz="1800" dirty="0">
              <a:latin typeface="Aptos" panose="020B0004020202020204" pitchFamily="34" charset="0"/>
            </a:endParaRPr>
          </a:p>
        </p:txBody>
      </p:sp>
      <p:sp>
        <p:nvSpPr>
          <p:cNvPr id="3" name="TextBox 2">
            <a:extLst>
              <a:ext uri="{FF2B5EF4-FFF2-40B4-BE49-F238E27FC236}">
                <a16:creationId xmlns:a16="http://schemas.microsoft.com/office/drawing/2014/main" id="{26DA9268-D2F5-2A2F-10BC-CF4B38428129}"/>
              </a:ext>
            </a:extLst>
          </p:cNvPr>
          <p:cNvSpPr txBox="1"/>
          <p:nvPr/>
        </p:nvSpPr>
        <p:spPr>
          <a:xfrm>
            <a:off x="882858" y="356322"/>
            <a:ext cx="5433292" cy="584775"/>
          </a:xfrm>
          <a:prstGeom prst="rect">
            <a:avLst/>
          </a:prstGeom>
          <a:noFill/>
        </p:spPr>
        <p:txBody>
          <a:bodyPr wrap="square" rtlCol="0">
            <a:spAutoFit/>
          </a:bodyPr>
          <a:lstStyle/>
          <a:p>
            <a:r>
              <a:rPr lang="en-GB" sz="3200" b="1" dirty="0">
                <a:latin typeface="Aptos" panose="020B0004020202020204" pitchFamily="34" charset="0"/>
              </a:rPr>
              <a:t>Onboarding process</a:t>
            </a:r>
          </a:p>
        </p:txBody>
      </p:sp>
    </p:spTree>
    <p:extLst>
      <p:ext uri="{BB962C8B-B14F-4D97-AF65-F5344CB8AC3E}">
        <p14:creationId xmlns:p14="http://schemas.microsoft.com/office/powerpoint/2010/main" val="398600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2">
            <a:extLst>
              <a:ext uri="{FF2B5EF4-FFF2-40B4-BE49-F238E27FC236}">
                <a16:creationId xmlns:a16="http://schemas.microsoft.com/office/drawing/2014/main" id="{0CD95C80-0443-49F8-951E-1F4DED25030C}"/>
              </a:ext>
            </a:extLst>
          </p:cNvPr>
          <p:cNvSpPr>
            <a:spLocks noChangeArrowheads="1"/>
          </p:cNvSpPr>
          <p:nvPr/>
        </p:nvSpPr>
        <p:spPr bwMode="auto">
          <a:xfrm>
            <a:off x="630936" y="2807208"/>
            <a:ext cx="3429000" cy="34107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t" anchorCtr="0" compatLnSpc="1">
            <a:prstTxWarp prst="textNoShape">
              <a:avLst/>
            </a:prstTxWarp>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eaLnBrk="1" fontAlgn="base" hangingPunct="1">
              <a:lnSpc>
                <a:spcPct val="90000"/>
              </a:lnSpc>
              <a:spcBef>
                <a:spcPct val="0"/>
              </a:spcBef>
              <a:spcAft>
                <a:spcPts val="600"/>
              </a:spcAft>
              <a:buClrTx/>
              <a:buSzTx/>
              <a:tabLst/>
            </a:pPr>
            <a:endParaRPr lang="en-US" altLang="en-US" sz="2200" dirty="0">
              <a:latin typeface="Aptos" panose="020B0004020202020204" pitchFamily="34" charset="0"/>
            </a:endParaRPr>
          </a:p>
          <a:p>
            <a:pPr marR="0" lvl="0" eaLnBrk="1" fontAlgn="base" hangingPunct="1">
              <a:lnSpc>
                <a:spcPct val="90000"/>
              </a:lnSpc>
              <a:spcBef>
                <a:spcPct val="0"/>
              </a:spcBef>
              <a:spcAft>
                <a:spcPts val="600"/>
              </a:spcAft>
              <a:buClrTx/>
              <a:buSzTx/>
              <a:tabLst/>
            </a:pPr>
            <a:r>
              <a:rPr kumimoji="0" lang="en-US" altLang="en-US" sz="2200" b="0" i="0" u="none" strike="noStrike" cap="none" normalizeH="0" baseline="0" dirty="0">
                <a:ln>
                  <a:noFill/>
                </a:ln>
                <a:effectLst/>
                <a:latin typeface="Aptos" panose="020B0004020202020204" pitchFamily="34" charset="0"/>
              </a:rPr>
              <a:t>The British institute of Radiology defines three types of Non-Medical Referrers (NMR) that the professional may identify under</a:t>
            </a:r>
            <a:r>
              <a:rPr kumimoji="0" lang="en-US" altLang="en-US" sz="2200" b="0" i="0" u="none" strike="noStrike" cap="none" normalizeH="0" baseline="0" dirty="0">
                <a:ln>
                  <a:noFill/>
                </a:ln>
                <a:effectLst/>
                <a:latin typeface="Century Gothic" panose="020B0502020202020204" pitchFamily="34" charset="0"/>
              </a:rPr>
              <a:t>:</a:t>
            </a: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endParaRPr kumimoji="0" lang="en-US" altLang="en-US" sz="2200" b="0" i="0" u="none" strike="noStrike" cap="none" normalizeH="0" baseline="0" dirty="0">
              <a:ln>
                <a:noFill/>
              </a:ln>
              <a:effectLst/>
              <a:latin typeface="+mn-lt"/>
            </a:endParaRPr>
          </a:p>
        </p:txBody>
      </p:sp>
      <p:graphicFrame>
        <p:nvGraphicFramePr>
          <p:cNvPr id="7" name="Content Placeholder 6">
            <a:extLst>
              <a:ext uri="{FF2B5EF4-FFF2-40B4-BE49-F238E27FC236}">
                <a16:creationId xmlns:a16="http://schemas.microsoft.com/office/drawing/2014/main" id="{DFB9A56D-A655-45B5-BE70-48264D67BCC8}"/>
              </a:ext>
            </a:extLst>
          </p:cNvPr>
          <p:cNvGraphicFramePr>
            <a:graphicFrameLocks noGrp="1"/>
          </p:cNvGraphicFramePr>
          <p:nvPr>
            <p:ph idx="1"/>
            <p:extLst>
              <p:ext uri="{D42A27DB-BD31-4B8C-83A1-F6EECF244321}">
                <p14:modId xmlns:p14="http://schemas.microsoft.com/office/powerpoint/2010/main" val="4110558509"/>
              </p:ext>
            </p:extLst>
          </p:nvPr>
        </p:nvGraphicFramePr>
        <p:xfrm>
          <a:off x="4419600" y="1113663"/>
          <a:ext cx="7537704" cy="5265103"/>
        </p:xfrm>
        <a:graphic>
          <a:graphicData uri="http://schemas.openxmlformats.org/drawingml/2006/table">
            <a:tbl>
              <a:tblPr firstRow="1" firstCol="1" bandRow="1"/>
              <a:tblGrid>
                <a:gridCol w="7537704">
                  <a:extLst>
                    <a:ext uri="{9D8B030D-6E8A-4147-A177-3AD203B41FA5}">
                      <a16:colId xmlns:a16="http://schemas.microsoft.com/office/drawing/2014/main" val="1221062428"/>
                    </a:ext>
                  </a:extLst>
                </a:gridCol>
              </a:tblGrid>
              <a:tr h="5265103">
                <a:tc>
                  <a:txBody>
                    <a:bodyPr/>
                    <a:lstStyle/>
                    <a:p>
                      <a:pPr marL="457200" lvl="1" indent="0" rtl="0">
                        <a:lnSpc>
                          <a:spcPct val="107000"/>
                        </a:lnSpc>
                        <a:buFont typeface="Courier New" panose="02070309020205020404" pitchFamily="49" charset="0"/>
                        <a:buNone/>
                      </a:pPr>
                      <a:endParaRPr lang="en-GB" sz="2200" dirty="0">
                        <a:effectLst/>
                        <a:latin typeface="Aptos" panose="020B0004020202020204" pitchFamily="34" charset="0"/>
                        <a:ea typeface="Calibri" panose="020F0502020204030204" pitchFamily="34" charset="0"/>
                        <a:cs typeface="Times New Roman" panose="02020603050405020304" pitchFamily="18" charset="0"/>
                      </a:endParaRPr>
                    </a:p>
                    <a:p>
                      <a:pPr marL="742950" lvl="1" indent="-285750" rtl="0">
                        <a:lnSpc>
                          <a:spcPct val="107000"/>
                        </a:lnSpc>
                        <a:buFont typeface="Courier New" panose="02070309020205020404" pitchFamily="49" charset="0"/>
                        <a:buChar char="o"/>
                      </a:pPr>
                      <a:r>
                        <a:rPr lang="en-GB" sz="2200" dirty="0">
                          <a:effectLst/>
                          <a:latin typeface="Aptos" panose="020B0004020202020204" pitchFamily="34" charset="0"/>
                          <a:ea typeface="Calibri" panose="020F0502020204030204" pitchFamily="34" charset="0"/>
                          <a:cs typeface="Times New Roman" panose="02020603050405020304" pitchFamily="18" charset="0"/>
                        </a:rPr>
                        <a:t>NMR referring as part of a clinical team where they will be acting on a radiology report as opposed to evaluating the image itself.</a:t>
                      </a:r>
                      <a:endParaRPr lang="en-GB" sz="2200" dirty="0">
                        <a:effectLst/>
                        <a:latin typeface="Aptos" panose="020B0004020202020204" pitchFamily="34" charset="0"/>
                        <a:ea typeface="Calibri" panose="020F0502020204030204" pitchFamily="34" charset="0"/>
                        <a:cs typeface="Arial" panose="020B0604020202020204" pitchFamily="34" charset="0"/>
                      </a:endParaRPr>
                    </a:p>
                    <a:p>
                      <a:pPr marL="667385">
                        <a:lnSpc>
                          <a:spcPct val="107000"/>
                        </a:lnSpc>
                      </a:pPr>
                      <a:r>
                        <a:rPr lang="en-GB" sz="2200" dirty="0">
                          <a:effectLst/>
                          <a:latin typeface="Aptos" panose="020B0004020202020204" pitchFamily="34" charset="0"/>
                          <a:ea typeface="Calibri" panose="020F0502020204030204" pitchFamily="34" charset="0"/>
                          <a:cs typeface="Times New Roman" panose="02020603050405020304" pitchFamily="18" charset="0"/>
                        </a:rPr>
                        <a:t> </a:t>
                      </a:r>
                      <a:endParaRPr lang="en-GB" sz="2200" dirty="0">
                        <a:effectLst/>
                        <a:latin typeface="Aptos" panose="020B0004020202020204" pitchFamily="34" charset="0"/>
                        <a:ea typeface="Calibri" panose="020F0502020204030204" pitchFamily="34" charset="0"/>
                        <a:cs typeface="Arial" panose="020B0604020202020204" pitchFamily="34" charset="0"/>
                      </a:endParaRPr>
                    </a:p>
                    <a:p>
                      <a:pPr marL="742950" lvl="1" indent="-285750">
                        <a:lnSpc>
                          <a:spcPct val="107000"/>
                        </a:lnSpc>
                        <a:spcAft>
                          <a:spcPts val="800"/>
                        </a:spcAft>
                        <a:buFont typeface="Courier New" panose="02070309020205020404" pitchFamily="49" charset="0"/>
                        <a:buChar char="o"/>
                      </a:pPr>
                      <a:r>
                        <a:rPr lang="en-GB" sz="2200" dirty="0">
                          <a:effectLst/>
                          <a:latin typeface="Aptos" panose="020B0004020202020204" pitchFamily="34" charset="0"/>
                          <a:ea typeface="Calibri" panose="020F0502020204030204" pitchFamily="34" charset="0"/>
                          <a:cs typeface="Times New Roman" panose="02020603050405020304" pitchFamily="18" charset="0"/>
                        </a:rPr>
                        <a:t>NMR referring as part of a clinical team where a doctor will do an initial review (clinical evaluation) of the imaging prior to radiology issuing a formal report.</a:t>
                      </a:r>
                      <a:endParaRPr lang="en-GB" sz="2200" dirty="0">
                        <a:effectLst/>
                        <a:latin typeface="Aptos" panose="020B0004020202020204" pitchFamily="34" charset="0"/>
                        <a:ea typeface="Calibri" panose="020F0502020204030204" pitchFamily="34" charset="0"/>
                        <a:cs typeface="Arial" panose="020B0604020202020204" pitchFamily="34" charset="0"/>
                      </a:endParaRPr>
                    </a:p>
                    <a:p>
                      <a:pPr marL="457200">
                        <a:lnSpc>
                          <a:spcPct val="107000"/>
                        </a:lnSpc>
                        <a:spcAft>
                          <a:spcPts val="800"/>
                        </a:spcAft>
                      </a:pPr>
                      <a:r>
                        <a:rPr lang="en-GB" sz="2200" dirty="0">
                          <a:effectLst/>
                          <a:latin typeface="Aptos" panose="020B0004020202020204" pitchFamily="34" charset="0"/>
                          <a:ea typeface="Calibri" panose="020F0502020204030204" pitchFamily="34" charset="0"/>
                          <a:cs typeface="Times New Roman" panose="02020603050405020304" pitchFamily="18" charset="0"/>
                        </a:rPr>
                        <a:t> </a:t>
                      </a:r>
                      <a:endParaRPr lang="en-GB" sz="2200" dirty="0">
                        <a:effectLst/>
                        <a:latin typeface="Aptos" panose="020B0004020202020204" pitchFamily="34" charset="0"/>
                        <a:ea typeface="Calibri" panose="020F0502020204030204" pitchFamily="34" charset="0"/>
                        <a:cs typeface="Arial" panose="020B0604020202020204" pitchFamily="34" charset="0"/>
                      </a:endParaRPr>
                    </a:p>
                    <a:p>
                      <a:pPr marL="742950" lvl="1" indent="-285750">
                        <a:lnSpc>
                          <a:spcPct val="107000"/>
                        </a:lnSpc>
                        <a:spcAft>
                          <a:spcPts val="800"/>
                        </a:spcAft>
                        <a:buFont typeface="Courier New" panose="02070309020205020404" pitchFamily="49" charset="0"/>
                        <a:buChar char="o"/>
                      </a:pPr>
                      <a:r>
                        <a:rPr lang="en-GB" sz="2200" dirty="0">
                          <a:effectLst/>
                          <a:latin typeface="Aptos" panose="020B0004020202020204" pitchFamily="34" charset="0"/>
                          <a:ea typeface="Calibri" panose="020F0502020204030204" pitchFamily="34" charset="0"/>
                          <a:cs typeface="Times New Roman" panose="02020603050405020304" pitchFamily="18" charset="0"/>
                        </a:rPr>
                        <a:t>NMR referring as an autonomous practitioner who will be reviewing the images (clinical evaluation) and making a decision on patient treatment prior to the radiology report being issued</a:t>
                      </a:r>
                      <a:endParaRPr lang="en-GB" sz="2200" dirty="0">
                        <a:effectLst/>
                        <a:latin typeface="Aptos" panose="020B0004020202020204" pitchFamily="34" charset="0"/>
                        <a:ea typeface="Calibri" panose="020F0502020204030204" pitchFamily="34" charset="0"/>
                        <a:cs typeface="Arial" panose="020B0604020202020204" pitchFamily="34" charset="0"/>
                      </a:endParaRPr>
                    </a:p>
                  </a:txBody>
                  <a:tcPr marL="80921" marR="80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5249511"/>
                  </a:ext>
                </a:extLst>
              </a:tr>
            </a:tbl>
          </a:graphicData>
        </a:graphic>
      </p:graphicFrame>
      <p:sp>
        <p:nvSpPr>
          <p:cNvPr id="2" name="Date Placeholder 1">
            <a:extLst>
              <a:ext uri="{FF2B5EF4-FFF2-40B4-BE49-F238E27FC236}">
                <a16:creationId xmlns:a16="http://schemas.microsoft.com/office/drawing/2014/main" id="{AB2ECAE1-DA37-FFD8-C76C-9FB10B375B7C}"/>
              </a:ext>
            </a:extLst>
          </p:cNvPr>
          <p:cNvSpPr>
            <a:spLocks noGrp="1"/>
          </p:cNvSpPr>
          <p:nvPr>
            <p:ph type="dt" sz="half" idx="10"/>
          </p:nvPr>
        </p:nvSpPr>
        <p:spPr/>
        <p:txBody>
          <a:bodyPr/>
          <a:lstStyle/>
          <a:p>
            <a:fld id="{08FF8A41-5964-4DB5-B8D9-365B1BA21E41}" type="datetime1">
              <a:rPr lang="en-GB" smtClean="0"/>
              <a:t>18/12/2024</a:t>
            </a:fld>
            <a:endParaRPr lang="en-GB"/>
          </a:p>
        </p:txBody>
      </p:sp>
      <p:sp>
        <p:nvSpPr>
          <p:cNvPr id="3" name="Footer Placeholder 2">
            <a:extLst>
              <a:ext uri="{FF2B5EF4-FFF2-40B4-BE49-F238E27FC236}">
                <a16:creationId xmlns:a16="http://schemas.microsoft.com/office/drawing/2014/main" id="{D63D6B98-D06E-ECFA-3EC1-D6F768FA70D3}"/>
              </a:ext>
            </a:extLst>
          </p:cNvPr>
          <p:cNvSpPr>
            <a:spLocks noGrp="1"/>
          </p:cNvSpPr>
          <p:nvPr>
            <p:ph type="ftr" sz="quarter" idx="11"/>
          </p:nvPr>
        </p:nvSpPr>
        <p:spPr/>
        <p:txBody>
          <a:bodyPr/>
          <a:lstStyle/>
          <a:p>
            <a:r>
              <a:rPr lang="en-GB"/>
              <a:t>Radiological Imaging</a:t>
            </a:r>
          </a:p>
        </p:txBody>
      </p:sp>
      <p:pic>
        <p:nvPicPr>
          <p:cNvPr id="4" name="Picture 3" descr="Logo, company name&#10;&#10;Description automatically generated">
            <a:extLst>
              <a:ext uri="{FF2B5EF4-FFF2-40B4-BE49-F238E27FC236}">
                <a16:creationId xmlns:a16="http://schemas.microsoft.com/office/drawing/2014/main" id="{53C0AC47-B860-3543-712D-10A66064DA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3545" y="202190"/>
            <a:ext cx="2334155" cy="554088"/>
          </a:xfrm>
          <a:prstGeom prst="rect">
            <a:avLst/>
          </a:prstGeom>
        </p:spPr>
      </p:pic>
      <p:sp>
        <p:nvSpPr>
          <p:cNvPr id="6" name="TextBox 5">
            <a:extLst>
              <a:ext uri="{FF2B5EF4-FFF2-40B4-BE49-F238E27FC236}">
                <a16:creationId xmlns:a16="http://schemas.microsoft.com/office/drawing/2014/main" id="{A7999A59-A590-B312-B30E-821800302C4E}"/>
              </a:ext>
            </a:extLst>
          </p:cNvPr>
          <p:cNvSpPr txBox="1"/>
          <p:nvPr/>
        </p:nvSpPr>
        <p:spPr>
          <a:xfrm>
            <a:off x="884695" y="724032"/>
            <a:ext cx="2650209" cy="1868012"/>
          </a:xfrm>
          <a:prstGeom prst="rect">
            <a:avLst/>
          </a:prstGeom>
          <a:noFill/>
        </p:spPr>
        <p:txBody>
          <a:bodyPr wrap="square">
            <a:spAutoFit/>
          </a:bodyPr>
          <a:lstStyle/>
          <a:p>
            <a:pPr marR="0" lvl="0" eaLnBrk="1" fontAlgn="base" hangingPunct="1">
              <a:lnSpc>
                <a:spcPct val="90000"/>
              </a:lnSpc>
              <a:spcBef>
                <a:spcPct val="0"/>
              </a:spcBef>
              <a:spcAft>
                <a:spcPts val="600"/>
              </a:spcAft>
              <a:buClrTx/>
              <a:buSzTx/>
              <a:tabLst/>
            </a:pPr>
            <a:r>
              <a:rPr lang="en-US" altLang="en-US" sz="3200" b="1" dirty="0">
                <a:latin typeface="Aptos" panose="020B0004020202020204" pitchFamily="34" charset="0"/>
              </a:rPr>
              <a:t>What and who is a Non- Medical Referrer</a:t>
            </a:r>
            <a:endParaRPr kumimoji="0" lang="en-US" altLang="en-US" sz="3200" b="1" i="0" u="none" strike="noStrike" cap="none" normalizeH="0" baseline="0" dirty="0">
              <a:ln>
                <a:noFill/>
              </a:ln>
              <a:effectLst/>
              <a:latin typeface="Aptos" panose="020B0004020202020204" pitchFamily="34" charset="0"/>
            </a:endParaRPr>
          </a:p>
        </p:txBody>
      </p:sp>
    </p:spTree>
    <p:extLst>
      <p:ext uri="{BB962C8B-B14F-4D97-AF65-F5344CB8AC3E}">
        <p14:creationId xmlns:p14="http://schemas.microsoft.com/office/powerpoint/2010/main" val="2801663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23A093-012A-2AEC-FD69-9BC9970347BD}"/>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98C318ED-7B79-6B19-AB6C-E55CEAD48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144465-50C3-7422-A388-9B5F8AC892E9}"/>
              </a:ext>
            </a:extLst>
          </p:cNvPr>
          <p:cNvSpPr>
            <a:spLocks noGrp="1"/>
          </p:cNvSpPr>
          <p:nvPr>
            <p:ph type="title"/>
          </p:nvPr>
        </p:nvSpPr>
        <p:spPr>
          <a:xfrm>
            <a:off x="219364" y="-73860"/>
            <a:ext cx="10515600" cy="1828444"/>
          </a:xfrm>
        </p:spPr>
        <p:txBody>
          <a:bodyPr vert="horz" lIns="91440" tIns="45720" rIns="91440" bIns="45720" rtlCol="0" anchor="ctr">
            <a:normAutofit/>
          </a:bodyPr>
          <a:lstStyle/>
          <a:p>
            <a:r>
              <a:rPr lang="en-US" sz="3200" b="1" kern="1200" dirty="0">
                <a:solidFill>
                  <a:schemeClr val="tx1"/>
                </a:solidFill>
                <a:latin typeface="Aptos" panose="020B0004020202020204" pitchFamily="34" charset="0"/>
              </a:rPr>
              <a:t>What does it mean for me… NMRs</a:t>
            </a:r>
          </a:p>
        </p:txBody>
      </p:sp>
      <p:sp>
        <p:nvSpPr>
          <p:cNvPr id="3" name="Content Placeholder 2">
            <a:extLst>
              <a:ext uri="{FF2B5EF4-FFF2-40B4-BE49-F238E27FC236}">
                <a16:creationId xmlns:a16="http://schemas.microsoft.com/office/drawing/2014/main" id="{A3F24EC0-F8DB-2FB5-A576-7344D6CF6CE3}"/>
              </a:ext>
            </a:extLst>
          </p:cNvPr>
          <p:cNvSpPr>
            <a:spLocks noGrp="1"/>
          </p:cNvSpPr>
          <p:nvPr>
            <p:ph idx="1"/>
          </p:nvPr>
        </p:nvSpPr>
        <p:spPr>
          <a:xfrm>
            <a:off x="538311" y="1083888"/>
            <a:ext cx="6162125" cy="4152551"/>
          </a:xfrm>
        </p:spPr>
        <p:txBody>
          <a:bodyPr vert="horz" lIns="91440" tIns="45720" rIns="91440" bIns="45720" rtlCol="0">
            <a:noAutofit/>
          </a:bodyPr>
          <a:lstStyle/>
          <a:p>
            <a:r>
              <a:rPr lang="en-GB" sz="1800" dirty="0"/>
              <a:t>3 years post registration</a:t>
            </a:r>
          </a:p>
          <a:p>
            <a:r>
              <a:rPr lang="en-GB" sz="1800" dirty="0"/>
              <a:t>Post registration education training</a:t>
            </a:r>
          </a:p>
          <a:p>
            <a:r>
              <a:rPr lang="en-GB" sz="1800" dirty="0"/>
              <a:t>Meets capabilities set out in NHSE frameworks</a:t>
            </a:r>
          </a:p>
          <a:p>
            <a:r>
              <a:rPr lang="en-GB" sz="1800" dirty="0"/>
              <a:t>Ensure IR(ME)R compliant</a:t>
            </a:r>
          </a:p>
          <a:p>
            <a:r>
              <a:rPr lang="en-GB" sz="1800" dirty="0"/>
              <a:t>Request within scope of practice and following examination.</a:t>
            </a:r>
          </a:p>
          <a:p>
            <a:r>
              <a:rPr lang="en-GB" sz="1800" dirty="0"/>
              <a:t>Complete competence assessment</a:t>
            </a:r>
          </a:p>
          <a:p>
            <a:r>
              <a:rPr lang="en-GB" sz="1800" dirty="0"/>
              <a:t>Complete annual audit</a:t>
            </a:r>
          </a:p>
          <a:p>
            <a:r>
              <a:rPr lang="en-GB" sz="1800" dirty="0"/>
              <a:t>Complete onboarding process</a:t>
            </a:r>
          </a:p>
          <a:p>
            <a:r>
              <a:rPr lang="en-GB" sz="1800" dirty="0"/>
              <a:t>Use SNOMED code (check ICE profile)</a:t>
            </a:r>
          </a:p>
          <a:p>
            <a:r>
              <a:rPr lang="en-US" sz="1800" dirty="0">
                <a:latin typeface="Aptos" panose="020B0004020202020204" pitchFamily="34" charset="0"/>
              </a:rPr>
              <a:t>Follow the onboarding process</a:t>
            </a:r>
          </a:p>
          <a:p>
            <a:r>
              <a:rPr lang="en-US" sz="1800" dirty="0">
                <a:latin typeface="Aptos" panose="020B0004020202020204" pitchFamily="34" charset="0"/>
              </a:rPr>
              <a:t>Refer to the dedicated REMEDY &amp; ALMC page</a:t>
            </a:r>
          </a:p>
          <a:p>
            <a:pPr marL="0" indent="0">
              <a:buNone/>
            </a:pPr>
            <a:r>
              <a:rPr lang="en-US" sz="1800" b="1" dirty="0">
                <a:latin typeface="Aptos" panose="020B0004020202020204" pitchFamily="34" charset="0"/>
              </a:rPr>
              <a:t>Subcontracted staff</a:t>
            </a:r>
          </a:p>
          <a:p>
            <a:r>
              <a:rPr lang="en-US" sz="1800" dirty="0">
                <a:latin typeface="Aptos" panose="020B0004020202020204" pitchFamily="34" charset="0"/>
              </a:rPr>
              <a:t>Link with your line manager</a:t>
            </a:r>
          </a:p>
          <a:p>
            <a:r>
              <a:rPr lang="en-US" sz="1800" dirty="0">
                <a:latin typeface="Aptos" panose="020B0004020202020204" pitchFamily="34" charset="0"/>
              </a:rPr>
              <a:t>Complete the onboarding process</a:t>
            </a:r>
          </a:p>
        </p:txBody>
      </p:sp>
      <p:sp>
        <p:nvSpPr>
          <p:cNvPr id="5" name="TextBox 4">
            <a:extLst>
              <a:ext uri="{FF2B5EF4-FFF2-40B4-BE49-F238E27FC236}">
                <a16:creationId xmlns:a16="http://schemas.microsoft.com/office/drawing/2014/main" id="{51293A99-9597-6030-1213-294DF057C832}"/>
              </a:ext>
            </a:extLst>
          </p:cNvPr>
          <p:cNvSpPr txBox="1"/>
          <p:nvPr/>
        </p:nvSpPr>
        <p:spPr>
          <a:xfrm>
            <a:off x="7238747" y="2329860"/>
            <a:ext cx="4921760" cy="1976431"/>
          </a:xfrm>
          <a:prstGeom prst="rect">
            <a:avLst/>
          </a:prstGeom>
          <a:ln w="76200">
            <a:solidFill>
              <a:schemeClr val="accent1"/>
            </a:solidFill>
          </a:ln>
        </p:spPr>
        <p:txBody>
          <a:bodyPr vert="horz" lIns="91440" tIns="45720" rIns="91440" bIns="45720" rtlCol="0">
            <a:normAutofit fontScale="70000" lnSpcReduction="20000"/>
          </a:bodyPr>
          <a:lstStyle/>
          <a:p>
            <a:pPr fontAlgn="base">
              <a:lnSpc>
                <a:spcPct val="90000"/>
              </a:lnSpc>
              <a:spcAft>
                <a:spcPts val="600"/>
              </a:spcAft>
            </a:pPr>
            <a:endParaRPr lang="en-US" sz="2000" dirty="0">
              <a:effectLst/>
              <a:latin typeface="Aptos" panose="020B0004020202020204" pitchFamily="34" charset="0"/>
            </a:endParaRPr>
          </a:p>
          <a:p>
            <a:pPr fontAlgn="base">
              <a:lnSpc>
                <a:spcPct val="90000"/>
              </a:lnSpc>
              <a:spcAft>
                <a:spcPts val="600"/>
              </a:spcAft>
            </a:pPr>
            <a:r>
              <a:rPr lang="en-US" sz="2000" dirty="0">
                <a:effectLst/>
                <a:latin typeface="Aptos" panose="020B0004020202020204" pitchFamily="34" charset="0"/>
              </a:rPr>
              <a:t>REMEDY PAGE</a:t>
            </a:r>
          </a:p>
          <a:p>
            <a:pPr fontAlgn="base">
              <a:lnSpc>
                <a:spcPct val="90000"/>
              </a:lnSpc>
              <a:spcAft>
                <a:spcPts val="600"/>
              </a:spcAft>
            </a:pPr>
            <a:r>
              <a:rPr lang="en-US" sz="2000" dirty="0">
                <a:effectLst/>
                <a:latin typeface="Aptos" panose="020B0004020202020204" pitchFamily="34" charset="0"/>
                <a:hlinkClick r:id="rId2"/>
              </a:rPr>
              <a:t>https://remedy.bnssg.icb.nhs.uk/adults/radiology-imaging/</a:t>
            </a:r>
            <a:endParaRPr lang="en-US" sz="2000" dirty="0">
              <a:effectLst/>
              <a:latin typeface="Aptos" panose="020B0004020202020204" pitchFamily="34" charset="0"/>
            </a:endParaRPr>
          </a:p>
          <a:p>
            <a:pPr fontAlgn="base">
              <a:lnSpc>
                <a:spcPct val="90000"/>
              </a:lnSpc>
              <a:spcAft>
                <a:spcPts val="600"/>
              </a:spcAft>
            </a:pPr>
            <a:endParaRPr lang="en-US" sz="2000" dirty="0">
              <a:effectLst/>
              <a:latin typeface="Aptos" panose="020B0004020202020204" pitchFamily="34" charset="0"/>
            </a:endParaRPr>
          </a:p>
          <a:p>
            <a:pPr fontAlgn="base">
              <a:lnSpc>
                <a:spcPct val="90000"/>
              </a:lnSpc>
              <a:spcAft>
                <a:spcPts val="600"/>
              </a:spcAft>
            </a:pPr>
            <a:r>
              <a:rPr lang="en-US" sz="2000" dirty="0">
                <a:effectLst/>
                <a:latin typeface="Aptos" panose="020B0004020202020204" pitchFamily="34" charset="0"/>
              </a:rPr>
              <a:t>Avon LMC</a:t>
            </a:r>
          </a:p>
          <a:p>
            <a:pPr fontAlgn="base">
              <a:lnSpc>
                <a:spcPct val="90000"/>
              </a:lnSpc>
              <a:spcAft>
                <a:spcPts val="600"/>
              </a:spcAft>
            </a:pPr>
            <a:r>
              <a:rPr lang="en-US" sz="2000" b="1" dirty="0">
                <a:effectLst/>
                <a:latin typeface="Aptos" panose="020B0004020202020204" pitchFamily="34" charset="0"/>
              </a:rPr>
              <a:t>Radiological Imaging for Non-Medical requesters in BNSSG Primary Care</a:t>
            </a:r>
            <a:r>
              <a:rPr lang="en-US" sz="2000" dirty="0">
                <a:effectLst/>
                <a:latin typeface="Aptos" panose="020B0004020202020204" pitchFamily="34" charset="0"/>
              </a:rPr>
              <a:t> </a:t>
            </a:r>
            <a:r>
              <a:rPr lang="en-US" sz="2000" u="none" strike="noStrike" dirty="0">
                <a:effectLst/>
                <a:latin typeface="Aptos" panose="020B0004020202020204" pitchFamily="34" charset="0"/>
                <a:hlinkClick r:id="rId3"/>
              </a:rPr>
              <a:t>https://avonlmc.co.uk/guidance/radiological-imaging-for-non-medical-requesters/</a:t>
            </a:r>
            <a:r>
              <a:rPr lang="en-US" sz="2000" dirty="0">
                <a:effectLst/>
                <a:latin typeface="Aptos" panose="020B0004020202020204" pitchFamily="34" charset="0"/>
              </a:rPr>
              <a:t> </a:t>
            </a:r>
          </a:p>
          <a:p>
            <a:pPr fontAlgn="base">
              <a:lnSpc>
                <a:spcPct val="90000"/>
              </a:lnSpc>
              <a:spcAft>
                <a:spcPts val="600"/>
              </a:spcAft>
            </a:pPr>
            <a:r>
              <a:rPr lang="en-US" sz="2000" dirty="0">
                <a:effectLst/>
              </a:rPr>
              <a:t> </a:t>
            </a:r>
          </a:p>
        </p:txBody>
      </p:sp>
      <p:sp>
        <p:nvSpPr>
          <p:cNvPr id="4" name="Date Placeholder 3">
            <a:extLst>
              <a:ext uri="{FF2B5EF4-FFF2-40B4-BE49-F238E27FC236}">
                <a16:creationId xmlns:a16="http://schemas.microsoft.com/office/drawing/2014/main" id="{E277D496-438D-C931-3776-B4A6B29316C0}"/>
              </a:ext>
            </a:extLst>
          </p:cNvPr>
          <p:cNvSpPr>
            <a:spLocks noGrp="1"/>
          </p:cNvSpPr>
          <p:nvPr>
            <p:ph type="dt" sz="half" idx="10"/>
          </p:nvPr>
        </p:nvSpPr>
        <p:spPr/>
        <p:txBody>
          <a:bodyPr/>
          <a:lstStyle/>
          <a:p>
            <a:fld id="{5B00EE74-2B3F-4C2A-ABBD-DB303DA4BD01}" type="datetime1">
              <a:rPr lang="en-GB" smtClean="0"/>
              <a:t>18/12/2024</a:t>
            </a:fld>
            <a:endParaRPr lang="en-GB"/>
          </a:p>
        </p:txBody>
      </p:sp>
      <p:sp>
        <p:nvSpPr>
          <p:cNvPr id="6" name="Footer Placeholder 5">
            <a:extLst>
              <a:ext uri="{FF2B5EF4-FFF2-40B4-BE49-F238E27FC236}">
                <a16:creationId xmlns:a16="http://schemas.microsoft.com/office/drawing/2014/main" id="{1033EC63-4627-A227-8CAA-6742F54747B4}"/>
              </a:ext>
            </a:extLst>
          </p:cNvPr>
          <p:cNvSpPr>
            <a:spLocks noGrp="1"/>
          </p:cNvSpPr>
          <p:nvPr>
            <p:ph type="ftr" sz="quarter" idx="11"/>
          </p:nvPr>
        </p:nvSpPr>
        <p:spPr/>
        <p:txBody>
          <a:bodyPr/>
          <a:lstStyle/>
          <a:p>
            <a:r>
              <a:rPr lang="en-GB"/>
              <a:t>Radiological Imaging</a:t>
            </a:r>
          </a:p>
        </p:txBody>
      </p:sp>
      <p:pic>
        <p:nvPicPr>
          <p:cNvPr id="7" name="Picture 6" descr="Logo, company name&#10;&#10;Description automatically generated">
            <a:extLst>
              <a:ext uri="{FF2B5EF4-FFF2-40B4-BE49-F238E27FC236}">
                <a16:creationId xmlns:a16="http://schemas.microsoft.com/office/drawing/2014/main" id="{6B63D192-09B1-0497-E61A-D2236C716E3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11349" y="217390"/>
            <a:ext cx="2334155" cy="554088"/>
          </a:xfrm>
          <a:prstGeom prst="rect">
            <a:avLst/>
          </a:prstGeom>
        </p:spPr>
      </p:pic>
    </p:spTree>
    <p:extLst>
      <p:ext uri="{BB962C8B-B14F-4D97-AF65-F5344CB8AC3E}">
        <p14:creationId xmlns:p14="http://schemas.microsoft.com/office/powerpoint/2010/main" val="3179221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133991-4CC8-EEB0-6785-AEC44C96BF90}"/>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A41E498-4C57-5E24-44B5-CDDE4D4C62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1DA444-6167-48A2-1B90-7F3920778B4C}"/>
              </a:ext>
            </a:extLst>
          </p:cNvPr>
          <p:cNvSpPr>
            <a:spLocks noGrp="1"/>
          </p:cNvSpPr>
          <p:nvPr>
            <p:ph type="title"/>
          </p:nvPr>
        </p:nvSpPr>
        <p:spPr>
          <a:xfrm>
            <a:off x="219364" y="-73860"/>
            <a:ext cx="10515600" cy="1828444"/>
          </a:xfrm>
        </p:spPr>
        <p:txBody>
          <a:bodyPr vert="horz" lIns="91440" tIns="45720" rIns="91440" bIns="45720" rtlCol="0" anchor="ctr">
            <a:normAutofit/>
          </a:bodyPr>
          <a:lstStyle/>
          <a:p>
            <a:r>
              <a:rPr lang="en-US" sz="3200" b="1" kern="1200" dirty="0">
                <a:solidFill>
                  <a:schemeClr val="tx1"/>
                </a:solidFill>
                <a:latin typeface="Aptos" panose="020B0004020202020204" pitchFamily="34" charset="0"/>
              </a:rPr>
              <a:t>What does it mean for me… Supervisors</a:t>
            </a:r>
          </a:p>
        </p:txBody>
      </p:sp>
      <p:sp>
        <p:nvSpPr>
          <p:cNvPr id="3" name="Content Placeholder 2">
            <a:extLst>
              <a:ext uri="{FF2B5EF4-FFF2-40B4-BE49-F238E27FC236}">
                <a16:creationId xmlns:a16="http://schemas.microsoft.com/office/drawing/2014/main" id="{C917105A-4DA5-1BAF-730B-F8D1528BA9B3}"/>
              </a:ext>
            </a:extLst>
          </p:cNvPr>
          <p:cNvSpPr>
            <a:spLocks noGrp="1"/>
          </p:cNvSpPr>
          <p:nvPr>
            <p:ph idx="1"/>
          </p:nvPr>
        </p:nvSpPr>
        <p:spPr>
          <a:xfrm>
            <a:off x="556726" y="1480930"/>
            <a:ext cx="6162125" cy="4152551"/>
          </a:xfrm>
        </p:spPr>
        <p:txBody>
          <a:bodyPr vert="horz" lIns="91440" tIns="45720" rIns="91440" bIns="45720" rtlCol="0">
            <a:noAutofit/>
          </a:bodyPr>
          <a:lstStyle/>
          <a:p>
            <a:r>
              <a:rPr lang="en-US" sz="2000" dirty="0">
                <a:latin typeface="Aptos" panose="020B0004020202020204" pitchFamily="34" charset="0"/>
              </a:rPr>
              <a:t>Read the protocol and be aware of your roles and responsibilities</a:t>
            </a:r>
          </a:p>
          <a:p>
            <a:r>
              <a:rPr lang="en-US" sz="2000" dirty="0">
                <a:latin typeface="Aptos" panose="020B0004020202020204" pitchFamily="34" charset="0"/>
              </a:rPr>
              <a:t>Support the NMR to follow the onboarding process</a:t>
            </a:r>
          </a:p>
          <a:p>
            <a:r>
              <a:rPr lang="en-US" sz="2000" dirty="0">
                <a:latin typeface="Aptos" panose="020B0004020202020204" pitchFamily="34" charset="0"/>
              </a:rPr>
              <a:t>Assess and confirm the competency of the NMR </a:t>
            </a:r>
          </a:p>
          <a:p>
            <a:pPr lvl="1"/>
            <a:r>
              <a:rPr lang="en-US" sz="1600" dirty="0">
                <a:latin typeface="Aptos" panose="020B0004020202020204" pitchFamily="34" charset="0"/>
              </a:rPr>
              <a:t>Assessment of competency</a:t>
            </a:r>
          </a:p>
          <a:p>
            <a:pPr lvl="1"/>
            <a:r>
              <a:rPr lang="en-US" sz="1600" dirty="0">
                <a:latin typeface="Aptos" panose="020B0004020202020204" pitchFamily="34" charset="0"/>
              </a:rPr>
              <a:t>Referrer confirmation of competence</a:t>
            </a:r>
          </a:p>
          <a:p>
            <a:r>
              <a:rPr lang="en-US" sz="2000" dirty="0">
                <a:latin typeface="Aptos" panose="020B0004020202020204" pitchFamily="34" charset="0"/>
              </a:rPr>
              <a:t>Support governance of NMRs </a:t>
            </a:r>
          </a:p>
          <a:p>
            <a:r>
              <a:rPr lang="en-US" sz="2000" dirty="0">
                <a:latin typeface="Aptos" panose="020B0004020202020204" pitchFamily="34" charset="0"/>
              </a:rPr>
              <a:t>Refer to the dedicated REMEDY &amp; ALMC page for further information</a:t>
            </a:r>
          </a:p>
          <a:p>
            <a:pPr marL="0" indent="0">
              <a:buNone/>
            </a:pPr>
            <a:endParaRPr lang="en-US" sz="2000" dirty="0">
              <a:latin typeface="Aptos" panose="020B0004020202020204" pitchFamily="34" charset="0"/>
            </a:endParaRPr>
          </a:p>
          <a:p>
            <a:pPr marL="0" indent="0">
              <a:buNone/>
            </a:pPr>
            <a:r>
              <a:rPr lang="en-US" sz="2000" b="1" dirty="0">
                <a:latin typeface="Aptos" panose="020B0004020202020204" pitchFamily="34" charset="0"/>
              </a:rPr>
              <a:t>Subcontracted staff</a:t>
            </a:r>
          </a:p>
          <a:p>
            <a:r>
              <a:rPr lang="en-US" sz="2000" dirty="0">
                <a:latin typeface="Aptos" panose="020B0004020202020204" pitchFamily="34" charset="0"/>
              </a:rPr>
              <a:t>Link with your line manager</a:t>
            </a:r>
          </a:p>
          <a:p>
            <a:r>
              <a:rPr lang="en-US" sz="2000" dirty="0">
                <a:latin typeface="Aptos" panose="020B0004020202020204" pitchFamily="34" charset="0"/>
              </a:rPr>
              <a:t>Complete the onboarding process</a:t>
            </a:r>
          </a:p>
        </p:txBody>
      </p:sp>
      <p:sp>
        <p:nvSpPr>
          <p:cNvPr id="5" name="TextBox 4">
            <a:extLst>
              <a:ext uri="{FF2B5EF4-FFF2-40B4-BE49-F238E27FC236}">
                <a16:creationId xmlns:a16="http://schemas.microsoft.com/office/drawing/2014/main" id="{6D82CFC9-1B92-C665-D079-EFEB944045CD}"/>
              </a:ext>
            </a:extLst>
          </p:cNvPr>
          <p:cNvSpPr txBox="1"/>
          <p:nvPr/>
        </p:nvSpPr>
        <p:spPr>
          <a:xfrm>
            <a:off x="6810118" y="2688001"/>
            <a:ext cx="4921760" cy="1976431"/>
          </a:xfrm>
          <a:prstGeom prst="rect">
            <a:avLst/>
          </a:prstGeom>
          <a:ln w="76200">
            <a:solidFill>
              <a:schemeClr val="accent1"/>
            </a:solidFill>
          </a:ln>
        </p:spPr>
        <p:txBody>
          <a:bodyPr vert="horz" lIns="91440" tIns="45720" rIns="91440" bIns="45720" rtlCol="0">
            <a:normAutofit fontScale="70000" lnSpcReduction="20000"/>
          </a:bodyPr>
          <a:lstStyle/>
          <a:p>
            <a:pPr fontAlgn="base">
              <a:lnSpc>
                <a:spcPct val="90000"/>
              </a:lnSpc>
              <a:spcAft>
                <a:spcPts val="600"/>
              </a:spcAft>
            </a:pPr>
            <a:endParaRPr lang="en-US" sz="2000" dirty="0">
              <a:effectLst/>
              <a:latin typeface="Aptos" panose="020B0004020202020204" pitchFamily="34" charset="0"/>
            </a:endParaRPr>
          </a:p>
          <a:p>
            <a:pPr fontAlgn="base">
              <a:lnSpc>
                <a:spcPct val="90000"/>
              </a:lnSpc>
              <a:spcAft>
                <a:spcPts val="600"/>
              </a:spcAft>
            </a:pPr>
            <a:r>
              <a:rPr lang="en-US" sz="2000" dirty="0">
                <a:effectLst/>
                <a:latin typeface="Aptos" panose="020B0004020202020204" pitchFamily="34" charset="0"/>
              </a:rPr>
              <a:t>REMEDY PAGE</a:t>
            </a:r>
          </a:p>
          <a:p>
            <a:pPr fontAlgn="base">
              <a:lnSpc>
                <a:spcPct val="90000"/>
              </a:lnSpc>
              <a:spcAft>
                <a:spcPts val="600"/>
              </a:spcAft>
            </a:pPr>
            <a:r>
              <a:rPr lang="en-US" sz="2000" dirty="0">
                <a:effectLst/>
                <a:latin typeface="Aptos" panose="020B0004020202020204" pitchFamily="34" charset="0"/>
                <a:hlinkClick r:id="rId2"/>
              </a:rPr>
              <a:t>https://remedy.bnssg.icb.nhs.uk/adults/radiology-imaging/</a:t>
            </a:r>
            <a:endParaRPr lang="en-US" sz="2000" dirty="0">
              <a:effectLst/>
              <a:latin typeface="Aptos" panose="020B0004020202020204" pitchFamily="34" charset="0"/>
            </a:endParaRPr>
          </a:p>
          <a:p>
            <a:pPr fontAlgn="base">
              <a:lnSpc>
                <a:spcPct val="90000"/>
              </a:lnSpc>
              <a:spcAft>
                <a:spcPts val="600"/>
              </a:spcAft>
            </a:pPr>
            <a:endParaRPr lang="en-US" sz="2000" dirty="0">
              <a:effectLst/>
              <a:latin typeface="Aptos" panose="020B0004020202020204" pitchFamily="34" charset="0"/>
            </a:endParaRPr>
          </a:p>
          <a:p>
            <a:pPr fontAlgn="base">
              <a:lnSpc>
                <a:spcPct val="90000"/>
              </a:lnSpc>
              <a:spcAft>
                <a:spcPts val="600"/>
              </a:spcAft>
            </a:pPr>
            <a:r>
              <a:rPr lang="en-US" sz="2000" dirty="0">
                <a:effectLst/>
                <a:latin typeface="Aptos" panose="020B0004020202020204" pitchFamily="34" charset="0"/>
              </a:rPr>
              <a:t>Avon LMC</a:t>
            </a:r>
          </a:p>
          <a:p>
            <a:pPr fontAlgn="base">
              <a:lnSpc>
                <a:spcPct val="90000"/>
              </a:lnSpc>
              <a:spcAft>
                <a:spcPts val="600"/>
              </a:spcAft>
            </a:pPr>
            <a:r>
              <a:rPr lang="en-US" sz="2000" b="1" dirty="0">
                <a:effectLst/>
                <a:latin typeface="Aptos" panose="020B0004020202020204" pitchFamily="34" charset="0"/>
              </a:rPr>
              <a:t>Radiological Imaging for Non-Medical requesters in BNSSG Primary Care</a:t>
            </a:r>
            <a:r>
              <a:rPr lang="en-US" sz="2000" dirty="0">
                <a:effectLst/>
                <a:latin typeface="Aptos" panose="020B0004020202020204" pitchFamily="34" charset="0"/>
              </a:rPr>
              <a:t> </a:t>
            </a:r>
            <a:r>
              <a:rPr lang="en-US" sz="2000" u="none" strike="noStrike" dirty="0">
                <a:effectLst/>
                <a:latin typeface="Aptos" panose="020B0004020202020204" pitchFamily="34" charset="0"/>
                <a:hlinkClick r:id="rId3"/>
              </a:rPr>
              <a:t>https://avonlmc.co.uk/guidance/radiological-imaging-for-non-medical-requesters/</a:t>
            </a:r>
            <a:r>
              <a:rPr lang="en-US" sz="2000" dirty="0">
                <a:effectLst/>
                <a:latin typeface="Aptos" panose="020B0004020202020204" pitchFamily="34" charset="0"/>
              </a:rPr>
              <a:t> </a:t>
            </a:r>
          </a:p>
          <a:p>
            <a:pPr fontAlgn="base">
              <a:lnSpc>
                <a:spcPct val="90000"/>
              </a:lnSpc>
              <a:spcAft>
                <a:spcPts val="600"/>
              </a:spcAft>
            </a:pPr>
            <a:r>
              <a:rPr lang="en-US" sz="2000" dirty="0">
                <a:effectLst/>
              </a:rPr>
              <a:t> </a:t>
            </a:r>
          </a:p>
        </p:txBody>
      </p:sp>
      <p:sp>
        <p:nvSpPr>
          <p:cNvPr id="4" name="Date Placeholder 3">
            <a:extLst>
              <a:ext uri="{FF2B5EF4-FFF2-40B4-BE49-F238E27FC236}">
                <a16:creationId xmlns:a16="http://schemas.microsoft.com/office/drawing/2014/main" id="{4684A0F3-9B70-6EF2-8EFB-53D2191B0B0B}"/>
              </a:ext>
            </a:extLst>
          </p:cNvPr>
          <p:cNvSpPr>
            <a:spLocks noGrp="1"/>
          </p:cNvSpPr>
          <p:nvPr>
            <p:ph type="dt" sz="half" idx="10"/>
          </p:nvPr>
        </p:nvSpPr>
        <p:spPr/>
        <p:txBody>
          <a:bodyPr/>
          <a:lstStyle/>
          <a:p>
            <a:fld id="{5B00EE74-2B3F-4C2A-ABBD-DB303DA4BD01}" type="datetime1">
              <a:rPr lang="en-GB" smtClean="0"/>
              <a:t>18/12/2024</a:t>
            </a:fld>
            <a:endParaRPr lang="en-GB"/>
          </a:p>
        </p:txBody>
      </p:sp>
      <p:sp>
        <p:nvSpPr>
          <p:cNvPr id="6" name="Footer Placeholder 5">
            <a:extLst>
              <a:ext uri="{FF2B5EF4-FFF2-40B4-BE49-F238E27FC236}">
                <a16:creationId xmlns:a16="http://schemas.microsoft.com/office/drawing/2014/main" id="{88B42B84-1EE0-7C28-AC25-A6698C7594E7}"/>
              </a:ext>
            </a:extLst>
          </p:cNvPr>
          <p:cNvSpPr>
            <a:spLocks noGrp="1"/>
          </p:cNvSpPr>
          <p:nvPr>
            <p:ph type="ftr" sz="quarter" idx="11"/>
          </p:nvPr>
        </p:nvSpPr>
        <p:spPr/>
        <p:txBody>
          <a:bodyPr/>
          <a:lstStyle/>
          <a:p>
            <a:r>
              <a:rPr lang="en-GB"/>
              <a:t>Radiological Imaging</a:t>
            </a:r>
          </a:p>
        </p:txBody>
      </p:sp>
      <p:pic>
        <p:nvPicPr>
          <p:cNvPr id="7" name="Picture 6" descr="Logo, company name&#10;&#10;Description automatically generated">
            <a:extLst>
              <a:ext uri="{FF2B5EF4-FFF2-40B4-BE49-F238E27FC236}">
                <a16:creationId xmlns:a16="http://schemas.microsoft.com/office/drawing/2014/main" id="{065D672F-8F0F-F881-7F53-6F7E621A25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11349" y="217390"/>
            <a:ext cx="2334155" cy="554088"/>
          </a:xfrm>
          <a:prstGeom prst="rect">
            <a:avLst/>
          </a:prstGeom>
        </p:spPr>
      </p:pic>
    </p:spTree>
    <p:extLst>
      <p:ext uri="{BB962C8B-B14F-4D97-AF65-F5344CB8AC3E}">
        <p14:creationId xmlns:p14="http://schemas.microsoft.com/office/powerpoint/2010/main" val="1152473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57C224-28D1-A94D-6780-1460195DC30A}"/>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63664C76-0257-19C8-9D4A-8C7F77384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35887E-BF16-BC31-D7FB-563F848BF2EB}"/>
              </a:ext>
            </a:extLst>
          </p:cNvPr>
          <p:cNvSpPr>
            <a:spLocks noGrp="1"/>
          </p:cNvSpPr>
          <p:nvPr>
            <p:ph type="title"/>
          </p:nvPr>
        </p:nvSpPr>
        <p:spPr>
          <a:xfrm>
            <a:off x="219364" y="-73860"/>
            <a:ext cx="10515600" cy="1828444"/>
          </a:xfrm>
        </p:spPr>
        <p:txBody>
          <a:bodyPr vert="horz" lIns="91440" tIns="45720" rIns="91440" bIns="45720" rtlCol="0" anchor="ctr">
            <a:normAutofit/>
          </a:bodyPr>
          <a:lstStyle/>
          <a:p>
            <a:r>
              <a:rPr lang="en-US" sz="3200" b="1" kern="1200" dirty="0">
                <a:solidFill>
                  <a:schemeClr val="tx1"/>
                </a:solidFill>
                <a:latin typeface="Aptos" panose="020B0004020202020204" pitchFamily="34" charset="0"/>
              </a:rPr>
              <a:t>What does it mean for me… Employers</a:t>
            </a:r>
          </a:p>
        </p:txBody>
      </p:sp>
      <p:sp>
        <p:nvSpPr>
          <p:cNvPr id="3" name="Content Placeholder 2">
            <a:extLst>
              <a:ext uri="{FF2B5EF4-FFF2-40B4-BE49-F238E27FC236}">
                <a16:creationId xmlns:a16="http://schemas.microsoft.com/office/drawing/2014/main" id="{C82FE930-D071-0EE4-4504-826C6C69E8B9}"/>
              </a:ext>
            </a:extLst>
          </p:cNvPr>
          <p:cNvSpPr>
            <a:spLocks noGrp="1"/>
          </p:cNvSpPr>
          <p:nvPr>
            <p:ph idx="1"/>
          </p:nvPr>
        </p:nvSpPr>
        <p:spPr>
          <a:xfrm>
            <a:off x="538311" y="1113182"/>
            <a:ext cx="6558228" cy="3747053"/>
          </a:xfrm>
        </p:spPr>
        <p:txBody>
          <a:bodyPr vert="horz" lIns="91440" tIns="45720" rIns="91440" bIns="45720" rtlCol="0">
            <a:noAutofit/>
          </a:bodyPr>
          <a:lstStyle/>
          <a:p>
            <a:r>
              <a:rPr lang="en-US" sz="2000" dirty="0">
                <a:latin typeface="Aptos" panose="020B0004020202020204" pitchFamily="34" charset="0"/>
              </a:rPr>
              <a:t>Read the protocol and be aware of your roles and responsibilities</a:t>
            </a:r>
          </a:p>
          <a:p>
            <a:r>
              <a:rPr lang="en-US" sz="2000" dirty="0">
                <a:latin typeface="Aptos" panose="020B0004020202020204" pitchFamily="34" charset="0"/>
              </a:rPr>
              <a:t>Support the NMR to follow the onboarding process</a:t>
            </a:r>
          </a:p>
          <a:p>
            <a:r>
              <a:rPr lang="en-US" sz="2000" dirty="0">
                <a:latin typeface="Aptos" panose="020B0004020202020204" pitchFamily="34" charset="0"/>
              </a:rPr>
              <a:t>Confirm the competency of the NMR </a:t>
            </a:r>
            <a:endParaRPr lang="en-US" sz="1600" dirty="0">
              <a:latin typeface="Aptos" panose="020B0004020202020204" pitchFamily="34" charset="0"/>
            </a:endParaRPr>
          </a:p>
          <a:p>
            <a:pPr lvl="1"/>
            <a:r>
              <a:rPr lang="en-US" sz="1600" dirty="0">
                <a:latin typeface="Aptos" panose="020B0004020202020204" pitchFamily="34" charset="0"/>
              </a:rPr>
              <a:t>Referrer confirmation of competence</a:t>
            </a:r>
          </a:p>
          <a:p>
            <a:r>
              <a:rPr lang="en-US" sz="2000" dirty="0">
                <a:latin typeface="Aptos" panose="020B0004020202020204" pitchFamily="34" charset="0"/>
              </a:rPr>
              <a:t>Complete the ICE application form for new starters and any change in circumstance</a:t>
            </a:r>
          </a:p>
          <a:p>
            <a:r>
              <a:rPr lang="en-US" sz="2000" dirty="0">
                <a:latin typeface="Aptos" panose="020B0004020202020204" pitchFamily="34" charset="0"/>
              </a:rPr>
              <a:t>Ensure the onboarding spreadsheet is maintained</a:t>
            </a:r>
          </a:p>
          <a:p>
            <a:r>
              <a:rPr lang="en-US" sz="2000" dirty="0">
                <a:latin typeface="Aptos" panose="020B0004020202020204" pitchFamily="34" charset="0"/>
              </a:rPr>
              <a:t>Line manage the governance of NMRs with the Acute Trust Imaging Teams</a:t>
            </a:r>
          </a:p>
          <a:p>
            <a:r>
              <a:rPr lang="en-US" sz="2000" dirty="0">
                <a:latin typeface="Aptos" panose="020B0004020202020204" pitchFamily="34" charset="0"/>
              </a:rPr>
              <a:t>Refer to the dedicated REMEDY &amp; ALMC page for further information</a:t>
            </a:r>
          </a:p>
          <a:p>
            <a:pPr marL="0" indent="0">
              <a:buNone/>
            </a:pPr>
            <a:r>
              <a:rPr lang="en-US" sz="2000" b="1" dirty="0">
                <a:latin typeface="Aptos" panose="020B0004020202020204" pitchFamily="34" charset="0"/>
              </a:rPr>
              <a:t>Subcontracted staff – line managers</a:t>
            </a:r>
          </a:p>
          <a:p>
            <a:r>
              <a:rPr lang="en-US" sz="2000" dirty="0">
                <a:latin typeface="Aptos" panose="020B0004020202020204" pitchFamily="34" charset="0"/>
              </a:rPr>
              <a:t>Link with PCN managers to complete the SOP per NMR</a:t>
            </a:r>
          </a:p>
          <a:p>
            <a:r>
              <a:rPr lang="en-US" sz="2000" dirty="0">
                <a:latin typeface="Aptos" panose="020B0004020202020204" pitchFamily="34" charset="0"/>
              </a:rPr>
              <a:t>Complete the onboarding process</a:t>
            </a:r>
          </a:p>
        </p:txBody>
      </p:sp>
      <p:sp>
        <p:nvSpPr>
          <p:cNvPr id="5" name="TextBox 4">
            <a:extLst>
              <a:ext uri="{FF2B5EF4-FFF2-40B4-BE49-F238E27FC236}">
                <a16:creationId xmlns:a16="http://schemas.microsoft.com/office/drawing/2014/main" id="{1DEA0C8F-1DA3-9E28-9331-6AC4DD6A89DE}"/>
              </a:ext>
            </a:extLst>
          </p:cNvPr>
          <p:cNvSpPr txBox="1"/>
          <p:nvPr/>
        </p:nvSpPr>
        <p:spPr>
          <a:xfrm>
            <a:off x="7123744" y="2643646"/>
            <a:ext cx="4921760" cy="1976431"/>
          </a:xfrm>
          <a:prstGeom prst="rect">
            <a:avLst/>
          </a:prstGeom>
          <a:ln w="76200">
            <a:solidFill>
              <a:schemeClr val="accent1"/>
            </a:solidFill>
          </a:ln>
        </p:spPr>
        <p:txBody>
          <a:bodyPr vert="horz" lIns="91440" tIns="45720" rIns="91440" bIns="45720" rtlCol="0">
            <a:normAutofit fontScale="70000" lnSpcReduction="20000"/>
          </a:bodyPr>
          <a:lstStyle/>
          <a:p>
            <a:pPr fontAlgn="base">
              <a:lnSpc>
                <a:spcPct val="90000"/>
              </a:lnSpc>
              <a:spcAft>
                <a:spcPts val="600"/>
              </a:spcAft>
            </a:pPr>
            <a:endParaRPr lang="en-US" sz="2000" dirty="0">
              <a:effectLst/>
              <a:latin typeface="Aptos" panose="020B0004020202020204" pitchFamily="34" charset="0"/>
            </a:endParaRPr>
          </a:p>
          <a:p>
            <a:pPr fontAlgn="base">
              <a:lnSpc>
                <a:spcPct val="90000"/>
              </a:lnSpc>
              <a:spcAft>
                <a:spcPts val="600"/>
              </a:spcAft>
            </a:pPr>
            <a:r>
              <a:rPr lang="en-US" sz="2000" dirty="0">
                <a:effectLst/>
                <a:latin typeface="Aptos" panose="020B0004020202020204" pitchFamily="34" charset="0"/>
              </a:rPr>
              <a:t>REMEDY PAGE</a:t>
            </a:r>
          </a:p>
          <a:p>
            <a:pPr fontAlgn="base">
              <a:lnSpc>
                <a:spcPct val="90000"/>
              </a:lnSpc>
              <a:spcAft>
                <a:spcPts val="600"/>
              </a:spcAft>
            </a:pPr>
            <a:r>
              <a:rPr lang="en-US" sz="2000" dirty="0">
                <a:effectLst/>
                <a:latin typeface="Aptos" panose="020B0004020202020204" pitchFamily="34" charset="0"/>
                <a:hlinkClick r:id="rId2"/>
              </a:rPr>
              <a:t>https://remedy.bnssg.icb.nhs.uk/adults/radiology-imaging/</a:t>
            </a:r>
            <a:endParaRPr lang="en-US" sz="2000" dirty="0">
              <a:effectLst/>
              <a:latin typeface="Aptos" panose="020B0004020202020204" pitchFamily="34" charset="0"/>
            </a:endParaRPr>
          </a:p>
          <a:p>
            <a:pPr fontAlgn="base">
              <a:lnSpc>
                <a:spcPct val="90000"/>
              </a:lnSpc>
              <a:spcAft>
                <a:spcPts val="600"/>
              </a:spcAft>
            </a:pPr>
            <a:endParaRPr lang="en-US" sz="2000" dirty="0">
              <a:effectLst/>
              <a:latin typeface="Aptos" panose="020B0004020202020204" pitchFamily="34" charset="0"/>
            </a:endParaRPr>
          </a:p>
          <a:p>
            <a:pPr fontAlgn="base">
              <a:lnSpc>
                <a:spcPct val="90000"/>
              </a:lnSpc>
              <a:spcAft>
                <a:spcPts val="600"/>
              </a:spcAft>
            </a:pPr>
            <a:r>
              <a:rPr lang="en-US" sz="2000" dirty="0">
                <a:effectLst/>
                <a:latin typeface="Aptos" panose="020B0004020202020204" pitchFamily="34" charset="0"/>
              </a:rPr>
              <a:t>Avon LMC</a:t>
            </a:r>
          </a:p>
          <a:p>
            <a:pPr fontAlgn="base">
              <a:lnSpc>
                <a:spcPct val="90000"/>
              </a:lnSpc>
              <a:spcAft>
                <a:spcPts val="600"/>
              </a:spcAft>
            </a:pPr>
            <a:r>
              <a:rPr lang="en-US" sz="2000" b="1" dirty="0">
                <a:effectLst/>
                <a:latin typeface="Aptos" panose="020B0004020202020204" pitchFamily="34" charset="0"/>
              </a:rPr>
              <a:t>Radiological Imaging for Non-Medical requesters in BNSSG Primary Care</a:t>
            </a:r>
            <a:r>
              <a:rPr lang="en-US" sz="2000" dirty="0">
                <a:effectLst/>
                <a:latin typeface="Aptos" panose="020B0004020202020204" pitchFamily="34" charset="0"/>
              </a:rPr>
              <a:t> </a:t>
            </a:r>
            <a:r>
              <a:rPr lang="en-US" sz="2000" u="none" strike="noStrike" dirty="0">
                <a:effectLst/>
                <a:latin typeface="Aptos" panose="020B0004020202020204" pitchFamily="34" charset="0"/>
                <a:hlinkClick r:id="rId3"/>
              </a:rPr>
              <a:t>https://avonlmc.co.uk/guidance/radiological-imaging-for-non-medical-requesters/</a:t>
            </a:r>
            <a:r>
              <a:rPr lang="en-US" sz="2000" dirty="0">
                <a:effectLst/>
                <a:latin typeface="Aptos" panose="020B0004020202020204" pitchFamily="34" charset="0"/>
              </a:rPr>
              <a:t> </a:t>
            </a:r>
          </a:p>
          <a:p>
            <a:pPr fontAlgn="base">
              <a:lnSpc>
                <a:spcPct val="90000"/>
              </a:lnSpc>
              <a:spcAft>
                <a:spcPts val="600"/>
              </a:spcAft>
            </a:pPr>
            <a:r>
              <a:rPr lang="en-US" sz="2000" dirty="0">
                <a:effectLst/>
              </a:rPr>
              <a:t> </a:t>
            </a:r>
          </a:p>
        </p:txBody>
      </p:sp>
      <p:sp>
        <p:nvSpPr>
          <p:cNvPr id="4" name="Date Placeholder 3">
            <a:extLst>
              <a:ext uri="{FF2B5EF4-FFF2-40B4-BE49-F238E27FC236}">
                <a16:creationId xmlns:a16="http://schemas.microsoft.com/office/drawing/2014/main" id="{A952DC21-BC93-7E12-6822-517D414A7991}"/>
              </a:ext>
            </a:extLst>
          </p:cNvPr>
          <p:cNvSpPr>
            <a:spLocks noGrp="1"/>
          </p:cNvSpPr>
          <p:nvPr>
            <p:ph type="dt" sz="half" idx="10"/>
          </p:nvPr>
        </p:nvSpPr>
        <p:spPr/>
        <p:txBody>
          <a:bodyPr/>
          <a:lstStyle/>
          <a:p>
            <a:fld id="{5B00EE74-2B3F-4C2A-ABBD-DB303DA4BD01}" type="datetime1">
              <a:rPr lang="en-GB" smtClean="0"/>
              <a:t>18/12/2024</a:t>
            </a:fld>
            <a:endParaRPr lang="en-GB"/>
          </a:p>
        </p:txBody>
      </p:sp>
      <p:sp>
        <p:nvSpPr>
          <p:cNvPr id="6" name="Footer Placeholder 5">
            <a:extLst>
              <a:ext uri="{FF2B5EF4-FFF2-40B4-BE49-F238E27FC236}">
                <a16:creationId xmlns:a16="http://schemas.microsoft.com/office/drawing/2014/main" id="{27183906-E311-5272-E9C5-8624BEA95F42}"/>
              </a:ext>
            </a:extLst>
          </p:cNvPr>
          <p:cNvSpPr>
            <a:spLocks noGrp="1"/>
          </p:cNvSpPr>
          <p:nvPr>
            <p:ph type="ftr" sz="quarter" idx="11"/>
          </p:nvPr>
        </p:nvSpPr>
        <p:spPr/>
        <p:txBody>
          <a:bodyPr/>
          <a:lstStyle/>
          <a:p>
            <a:r>
              <a:rPr lang="en-GB" dirty="0"/>
              <a:t>Radiological Imaging</a:t>
            </a:r>
          </a:p>
        </p:txBody>
      </p:sp>
      <p:pic>
        <p:nvPicPr>
          <p:cNvPr id="7" name="Picture 6" descr="Logo, company name&#10;&#10;Description automatically generated">
            <a:extLst>
              <a:ext uri="{FF2B5EF4-FFF2-40B4-BE49-F238E27FC236}">
                <a16:creationId xmlns:a16="http://schemas.microsoft.com/office/drawing/2014/main" id="{9173A3B8-63B5-281A-9EB7-86C185C6120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11349" y="217390"/>
            <a:ext cx="2334155" cy="554088"/>
          </a:xfrm>
          <a:prstGeom prst="rect">
            <a:avLst/>
          </a:prstGeom>
        </p:spPr>
      </p:pic>
    </p:spTree>
    <p:extLst>
      <p:ext uri="{BB962C8B-B14F-4D97-AF65-F5344CB8AC3E}">
        <p14:creationId xmlns:p14="http://schemas.microsoft.com/office/powerpoint/2010/main" val="3797656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95C4B-DBC9-809C-4A5F-B916946B46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9471C9-9ED2-C5E6-4BE6-5423A4121039}"/>
              </a:ext>
            </a:extLst>
          </p:cNvPr>
          <p:cNvSpPr>
            <a:spLocks noGrp="1"/>
          </p:cNvSpPr>
          <p:nvPr>
            <p:ph type="title"/>
          </p:nvPr>
        </p:nvSpPr>
        <p:spPr>
          <a:xfrm>
            <a:off x="372351" y="1233"/>
            <a:ext cx="7781049" cy="1366094"/>
          </a:xfrm>
        </p:spPr>
        <p:txBody>
          <a:bodyPr>
            <a:normAutofit/>
          </a:bodyPr>
          <a:lstStyle/>
          <a:p>
            <a:r>
              <a:rPr lang="en-GB" sz="3200" dirty="0">
                <a:latin typeface="Aptos" panose="020B0004020202020204" pitchFamily="34" charset="0"/>
              </a:rPr>
              <a:t>FAQs</a:t>
            </a:r>
          </a:p>
        </p:txBody>
      </p:sp>
      <p:sp>
        <p:nvSpPr>
          <p:cNvPr id="3" name="Content Placeholder 2">
            <a:extLst>
              <a:ext uri="{FF2B5EF4-FFF2-40B4-BE49-F238E27FC236}">
                <a16:creationId xmlns:a16="http://schemas.microsoft.com/office/drawing/2014/main" id="{B7933AED-25E6-7EAB-F88D-210E0BD0D6CE}"/>
              </a:ext>
            </a:extLst>
          </p:cNvPr>
          <p:cNvSpPr>
            <a:spLocks noGrp="1"/>
          </p:cNvSpPr>
          <p:nvPr>
            <p:ph idx="1"/>
          </p:nvPr>
        </p:nvSpPr>
        <p:spPr>
          <a:xfrm>
            <a:off x="239282" y="1179319"/>
            <a:ext cx="11580367" cy="5177031"/>
          </a:xfrm>
        </p:spPr>
        <p:txBody>
          <a:bodyPr>
            <a:normAutofit/>
          </a:bodyPr>
          <a:lstStyle/>
          <a:p>
            <a:pPr marL="0" lv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Where can I access IRMER training?</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Arial" panose="020B0604020202020204" pitchFamily="34" charset="0"/>
              </a:rPr>
              <a:t>See 2025 North Bristol NHS Trust/ UHBW Med Physics IRMER training sessions:</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Arial" panose="020B0604020202020204" pitchFamily="34" charset="0"/>
              </a:rPr>
              <a:t>Monday 20th January 2025 9am-11am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Arial" panose="020B0604020202020204" pitchFamily="34" charset="0"/>
              </a:rPr>
              <a:t>Tuesday 15th April 202510am-12pm</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Arial" panose="020B0604020202020204" pitchFamily="34" charset="0"/>
              </a:rPr>
              <a:t>Wednesday 16th July 2025 10am-12pm</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Arial" panose="020B0604020202020204" pitchFamily="34" charset="0"/>
              </a:rPr>
              <a:t>Monday 6th October 2025 10am-12pm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Arial" panose="020B0604020202020204" pitchFamily="34" charset="0"/>
              </a:rPr>
              <a:t>Applicants should contact </a:t>
            </a:r>
            <a:r>
              <a:rPr lang="en-GB" sz="1800" u="none" strike="noStrike" kern="100" dirty="0">
                <a:solidFill>
                  <a:srgbClr val="0000FF"/>
                </a:solidFill>
                <a:effectLst/>
                <a:latin typeface="Century Gothic" panose="020B0502020202020204" pitchFamily="34" charset="0"/>
                <a:ea typeface="Calibri" panose="020F0502020204030204" pitchFamily="34" charset="0"/>
                <a:cs typeface="Arial" panose="020B0604020202020204" pitchFamily="34" charset="0"/>
                <a:hlinkClick r:id="rId2"/>
              </a:rPr>
              <a:t>nmr@nbt.nhs.uk</a:t>
            </a:r>
            <a:r>
              <a:rPr lang="en-GB" sz="1800" kern="100" dirty="0">
                <a:effectLst/>
                <a:latin typeface="Century Gothic" panose="020B0502020202020204" pitchFamily="34" charset="0"/>
                <a:ea typeface="Calibri" panose="020F0502020204030204" pitchFamily="34" charset="0"/>
                <a:cs typeface="Arial" panose="020B0604020202020204" pitchFamily="34" charset="0"/>
              </a:rPr>
              <a:t> for a Teams link to any one of these courses</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Please keep an eye on REMEDY or email the following: </a:t>
            </a:r>
            <a:r>
              <a:rPr lang="en-GB" sz="1800" u="sng" kern="100" dirty="0">
                <a:solidFill>
                  <a:srgbClr val="0000FF"/>
                </a:solidFill>
                <a:effectLst/>
                <a:latin typeface="Century Gothic" panose="020B0502020202020204" pitchFamily="34" charset="0"/>
                <a:ea typeface="Calibri" panose="020F0502020204030204" pitchFamily="34" charset="0"/>
                <a:cs typeface="Times New Roman" panose="02020603050405020304" pitchFamily="18" charset="0"/>
                <a:hlinkClick r:id="rId3"/>
              </a:rPr>
              <a:t>NMR@NBT.NHS.UK</a:t>
            </a: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 and</a:t>
            </a:r>
            <a:r>
              <a:rPr lang="en-GB" sz="1800" kern="10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rPr>
              <a:t> </a:t>
            </a:r>
            <a:r>
              <a:rPr lang="en-GB" sz="1800" i="1" u="sng" kern="100" dirty="0">
                <a:solidFill>
                  <a:srgbClr val="0000FF"/>
                </a:solidFill>
                <a:effectLst/>
                <a:latin typeface="Century Gothic" panose="020B0502020202020204" pitchFamily="34" charset="0"/>
                <a:ea typeface="Calibri" panose="020F0502020204030204" pitchFamily="34" charset="0"/>
                <a:cs typeface="Arial" panose="020B0604020202020204" pitchFamily="34" charset="0"/>
                <a:hlinkClick r:id="rId4"/>
              </a:rPr>
              <a:t>RadiationProtectionTraining@UHBW.nhs.uk</a:t>
            </a:r>
            <a:endParaRPr lang="en-GB" sz="2200" b="1" dirty="0">
              <a:latin typeface="Aptos" panose="020B0004020202020204" pitchFamily="34" charset="0"/>
            </a:endParaRPr>
          </a:p>
        </p:txBody>
      </p:sp>
      <p:sp>
        <p:nvSpPr>
          <p:cNvPr id="6" name="Date Placeholder 5">
            <a:extLst>
              <a:ext uri="{FF2B5EF4-FFF2-40B4-BE49-F238E27FC236}">
                <a16:creationId xmlns:a16="http://schemas.microsoft.com/office/drawing/2014/main" id="{F2E6CB3C-2B55-1002-B8DC-1DD38A40CC5B}"/>
              </a:ext>
            </a:extLst>
          </p:cNvPr>
          <p:cNvSpPr>
            <a:spLocks noGrp="1"/>
          </p:cNvSpPr>
          <p:nvPr>
            <p:ph type="dt" sz="half" idx="10"/>
          </p:nvPr>
        </p:nvSpPr>
        <p:spPr/>
        <p:txBody>
          <a:bodyPr/>
          <a:lstStyle/>
          <a:p>
            <a:fld id="{61F06C9F-E319-4139-9C1B-3C280BAF95A3}" type="datetime1">
              <a:rPr lang="en-GB" smtClean="0"/>
              <a:t>18/12/2024</a:t>
            </a:fld>
            <a:endParaRPr lang="en-GB"/>
          </a:p>
        </p:txBody>
      </p:sp>
      <p:sp>
        <p:nvSpPr>
          <p:cNvPr id="7" name="Footer Placeholder 6">
            <a:extLst>
              <a:ext uri="{FF2B5EF4-FFF2-40B4-BE49-F238E27FC236}">
                <a16:creationId xmlns:a16="http://schemas.microsoft.com/office/drawing/2014/main" id="{61F4E3B5-0D53-F950-23E5-24F93BE1DF93}"/>
              </a:ext>
            </a:extLst>
          </p:cNvPr>
          <p:cNvSpPr>
            <a:spLocks noGrp="1"/>
          </p:cNvSpPr>
          <p:nvPr>
            <p:ph type="ftr" sz="quarter" idx="11"/>
          </p:nvPr>
        </p:nvSpPr>
        <p:spPr/>
        <p:txBody>
          <a:bodyPr/>
          <a:lstStyle/>
          <a:p>
            <a:r>
              <a:rPr lang="en-GB"/>
              <a:t>Radiological Imaging</a:t>
            </a:r>
          </a:p>
        </p:txBody>
      </p:sp>
      <p:pic>
        <p:nvPicPr>
          <p:cNvPr id="8" name="Picture 7" descr="Logo, company name&#10;&#10;Description automatically generated">
            <a:extLst>
              <a:ext uri="{FF2B5EF4-FFF2-40B4-BE49-F238E27FC236}">
                <a16:creationId xmlns:a16="http://schemas.microsoft.com/office/drawing/2014/main" id="{49EBA9AF-3778-BF84-1B19-DAA921BBD1B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20874" y="88080"/>
            <a:ext cx="2334155" cy="554088"/>
          </a:xfrm>
          <a:prstGeom prst="rect">
            <a:avLst/>
          </a:prstGeom>
        </p:spPr>
      </p:pic>
    </p:spTree>
    <p:extLst>
      <p:ext uri="{BB962C8B-B14F-4D97-AF65-F5344CB8AC3E}">
        <p14:creationId xmlns:p14="http://schemas.microsoft.com/office/powerpoint/2010/main" val="36711948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84CC-7C30-9774-1184-D45F2822F6F9}"/>
              </a:ext>
            </a:extLst>
          </p:cNvPr>
          <p:cNvSpPr>
            <a:spLocks noGrp="1"/>
          </p:cNvSpPr>
          <p:nvPr>
            <p:ph type="title"/>
          </p:nvPr>
        </p:nvSpPr>
        <p:spPr>
          <a:xfrm>
            <a:off x="372351" y="1233"/>
            <a:ext cx="7781049" cy="1366094"/>
          </a:xfrm>
        </p:spPr>
        <p:txBody>
          <a:bodyPr>
            <a:normAutofit/>
          </a:bodyPr>
          <a:lstStyle/>
          <a:p>
            <a:r>
              <a:rPr lang="en-GB" sz="3200" dirty="0">
                <a:latin typeface="Aptos" panose="020B0004020202020204" pitchFamily="34" charset="0"/>
              </a:rPr>
              <a:t>FAQs</a:t>
            </a:r>
          </a:p>
        </p:txBody>
      </p:sp>
      <p:sp>
        <p:nvSpPr>
          <p:cNvPr id="3" name="Content Placeholder 2">
            <a:extLst>
              <a:ext uri="{FF2B5EF4-FFF2-40B4-BE49-F238E27FC236}">
                <a16:creationId xmlns:a16="http://schemas.microsoft.com/office/drawing/2014/main" id="{0F414D5D-9204-FD1F-9C9E-86481D983252}"/>
              </a:ext>
            </a:extLst>
          </p:cNvPr>
          <p:cNvSpPr>
            <a:spLocks noGrp="1"/>
          </p:cNvSpPr>
          <p:nvPr>
            <p:ph idx="1"/>
          </p:nvPr>
        </p:nvSpPr>
        <p:spPr>
          <a:xfrm>
            <a:off x="239282" y="1179319"/>
            <a:ext cx="11580367" cy="5177031"/>
          </a:xfrm>
        </p:spPr>
        <p:txBody>
          <a:bodyPr>
            <a:normAutofit fontScale="85000" lnSpcReduction="10000"/>
          </a:bodyPr>
          <a:lstStyle/>
          <a:p>
            <a:pPr marL="0" lv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What training do I need to do if I am able to request MRI’s?</a:t>
            </a:r>
          </a:p>
          <a:p>
            <a:pPr marL="342900" lvl="0" indent="-342900" algn="just">
              <a:lnSpc>
                <a:spcPct val="107000"/>
              </a:lnSpc>
              <a:spcAft>
                <a:spcPts val="800"/>
              </a:spcAft>
              <a:buFont typeface="Symbol" panose="05050102010706020507" pitchFamily="18" charset="2"/>
              <a:buChar char=""/>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Please complete the eLFH MRI safety training found here and send your completed form to NMR@NBT.NHS.UK and RadiationProtectionTraining@UHBW.nhs.uk</a:t>
            </a:r>
            <a:endParaRPr lang="en-GB" sz="1800" b="1" kern="100" dirty="0">
              <a:effectLst/>
              <a:latin typeface="Century Gothic" panose="020B050202020202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What if I work across practices?</a:t>
            </a:r>
            <a:endParaRPr lang="en-GB"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You need to ensure all of the practice details are included in the onboarding form, including GP Practice and signed by all employers.</a:t>
            </a:r>
          </a:p>
          <a:p>
            <a:pPr marL="0" lv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Where can I access ICE training to know how to use ICE?</a:t>
            </a:r>
            <a:endParaRPr lang="en-GB"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There is a page on GP team net</a:t>
            </a:r>
          </a:p>
          <a:p>
            <a:pPr mar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How do I know the correct patient pathway?</a:t>
            </a:r>
            <a:endParaRPr lang="en-GB"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Please look on REMEDY for patient pathways and refer to the imaging policy for specific professional entitlements.</a:t>
            </a:r>
          </a:p>
          <a:p>
            <a:pPr marL="0" lv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Why don’t reports come back to me?</a:t>
            </a:r>
            <a:endParaRPr lang="en-GB" sz="18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Reports will be returned to the individual requester as long as the ICE application from has been completed in full and this practice has been supported and agreed by your employer and clinical supervisor.</a:t>
            </a:r>
          </a:p>
          <a:p>
            <a:pPr algn="just">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Date Placeholder 5">
            <a:extLst>
              <a:ext uri="{FF2B5EF4-FFF2-40B4-BE49-F238E27FC236}">
                <a16:creationId xmlns:a16="http://schemas.microsoft.com/office/drawing/2014/main" id="{C31ED560-1501-8736-EE93-EC0D2FEB59E1}"/>
              </a:ext>
            </a:extLst>
          </p:cNvPr>
          <p:cNvSpPr>
            <a:spLocks noGrp="1"/>
          </p:cNvSpPr>
          <p:nvPr>
            <p:ph type="dt" sz="half" idx="10"/>
          </p:nvPr>
        </p:nvSpPr>
        <p:spPr/>
        <p:txBody>
          <a:bodyPr/>
          <a:lstStyle/>
          <a:p>
            <a:fld id="{61F06C9F-E319-4139-9C1B-3C280BAF95A3}" type="datetime1">
              <a:rPr lang="en-GB" smtClean="0"/>
              <a:t>18/12/2024</a:t>
            </a:fld>
            <a:endParaRPr lang="en-GB"/>
          </a:p>
        </p:txBody>
      </p:sp>
      <p:sp>
        <p:nvSpPr>
          <p:cNvPr id="7" name="Footer Placeholder 6">
            <a:extLst>
              <a:ext uri="{FF2B5EF4-FFF2-40B4-BE49-F238E27FC236}">
                <a16:creationId xmlns:a16="http://schemas.microsoft.com/office/drawing/2014/main" id="{AC5E0C84-3DF6-19DA-CEA6-64AEE2ABC624}"/>
              </a:ext>
            </a:extLst>
          </p:cNvPr>
          <p:cNvSpPr>
            <a:spLocks noGrp="1"/>
          </p:cNvSpPr>
          <p:nvPr>
            <p:ph type="ftr" sz="quarter" idx="11"/>
          </p:nvPr>
        </p:nvSpPr>
        <p:spPr/>
        <p:txBody>
          <a:bodyPr/>
          <a:lstStyle/>
          <a:p>
            <a:r>
              <a:rPr lang="en-GB"/>
              <a:t>Radiological Imaging</a:t>
            </a:r>
          </a:p>
        </p:txBody>
      </p:sp>
      <p:pic>
        <p:nvPicPr>
          <p:cNvPr id="8" name="Picture 7" descr="Logo, company name&#10;&#10;Description automatically generated">
            <a:extLst>
              <a:ext uri="{FF2B5EF4-FFF2-40B4-BE49-F238E27FC236}">
                <a16:creationId xmlns:a16="http://schemas.microsoft.com/office/drawing/2014/main" id="{C2598C5D-6B05-FD5C-6EE1-A2364D3315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0874" y="88080"/>
            <a:ext cx="2334155" cy="554088"/>
          </a:xfrm>
          <a:prstGeom prst="rect">
            <a:avLst/>
          </a:prstGeom>
        </p:spPr>
      </p:pic>
    </p:spTree>
    <p:extLst>
      <p:ext uri="{BB962C8B-B14F-4D97-AF65-F5344CB8AC3E}">
        <p14:creationId xmlns:p14="http://schemas.microsoft.com/office/powerpoint/2010/main" val="3187747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ADA390-ECB8-3F14-6164-D313F097EA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9BB6C3-7134-4E8D-AC35-CCB63D216D0C}"/>
              </a:ext>
            </a:extLst>
          </p:cNvPr>
          <p:cNvSpPr>
            <a:spLocks noGrp="1"/>
          </p:cNvSpPr>
          <p:nvPr>
            <p:ph type="title"/>
          </p:nvPr>
        </p:nvSpPr>
        <p:spPr>
          <a:xfrm>
            <a:off x="372351" y="1233"/>
            <a:ext cx="7781049" cy="1366094"/>
          </a:xfrm>
        </p:spPr>
        <p:txBody>
          <a:bodyPr>
            <a:normAutofit/>
          </a:bodyPr>
          <a:lstStyle/>
          <a:p>
            <a:r>
              <a:rPr lang="en-GB" sz="3200" dirty="0">
                <a:latin typeface="Aptos" panose="020B0004020202020204" pitchFamily="34" charset="0"/>
              </a:rPr>
              <a:t>FAQs</a:t>
            </a:r>
          </a:p>
        </p:txBody>
      </p:sp>
      <p:sp>
        <p:nvSpPr>
          <p:cNvPr id="3" name="Content Placeholder 2">
            <a:extLst>
              <a:ext uri="{FF2B5EF4-FFF2-40B4-BE49-F238E27FC236}">
                <a16:creationId xmlns:a16="http://schemas.microsoft.com/office/drawing/2014/main" id="{0937DD6B-57FA-40D6-B6C1-D11575D62E60}"/>
              </a:ext>
            </a:extLst>
          </p:cNvPr>
          <p:cNvSpPr>
            <a:spLocks noGrp="1"/>
          </p:cNvSpPr>
          <p:nvPr>
            <p:ph idx="1"/>
          </p:nvPr>
        </p:nvSpPr>
        <p:spPr>
          <a:xfrm>
            <a:off x="239282" y="1179319"/>
            <a:ext cx="11580367" cy="5177031"/>
          </a:xfrm>
        </p:spPr>
        <p:txBody>
          <a:bodyPr>
            <a:normAutofit lnSpcReduction="10000"/>
          </a:bodyPr>
          <a:lstStyle/>
          <a:p>
            <a:pPr marL="0" lv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Why can’t I request under my own name?</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You will always have a GP lead on your requests and can request under your own name if the ICE application form was completed correctly and in full.</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Why don’t reports come back to me?</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Reports will be returned to the individual requester as long as the ICE application form has been completed in full and this practice has been supported and agreed by your employer and clinical supervisor.</a:t>
            </a:r>
          </a:p>
          <a:p>
            <a:pPr mar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I am an Advanced Practitioner – why can’t I request imaging other than Plain </a:t>
            </a:r>
            <a:r>
              <a:rPr lang="en-GB" sz="1800" b="1" kern="100" dirty="0" err="1">
                <a:effectLst/>
                <a:latin typeface="Century Gothic" panose="020B0502020202020204" pitchFamily="34" charset="0"/>
                <a:ea typeface="Calibri" panose="020F0502020204030204" pitchFamily="34" charset="0"/>
                <a:cs typeface="Times New Roman" panose="02020603050405020304" pitchFamily="18" charset="0"/>
              </a:rPr>
              <a:t>Xrays</a:t>
            </a: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Imaging entitlements for NMRs will vary according to your employed role, scope of practice, capability, patient pathway, the area you work </a:t>
            </a:r>
            <a:r>
              <a:rPr lang="en-GB" sz="1800" kern="100" dirty="0">
                <a:latin typeface="Century Gothic" panose="020B0502020202020204" pitchFamily="34" charset="0"/>
                <a:ea typeface="Calibri" panose="020F0502020204030204" pitchFamily="34" charset="0"/>
                <a:cs typeface="Times New Roman" panose="02020603050405020304" pitchFamily="18" charset="0"/>
              </a:rPr>
              <a:t>in, the governance in place and the risk that is deemed manageable by the Imaging Managers at the Acute Trust. </a:t>
            </a:r>
          </a:p>
          <a:p>
            <a:pPr marL="0" indent="0" algn="just">
              <a:lnSpc>
                <a:spcPct val="107000"/>
              </a:lnSpc>
              <a:spcAft>
                <a:spcPts val="800"/>
              </a:spcAft>
              <a:buNone/>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This protocol should support any change in national guidance after agreement with the Acute Trust Imaging Committee</a:t>
            </a:r>
          </a:p>
          <a:p>
            <a:pPr algn="just">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Date Placeholder 5">
            <a:extLst>
              <a:ext uri="{FF2B5EF4-FFF2-40B4-BE49-F238E27FC236}">
                <a16:creationId xmlns:a16="http://schemas.microsoft.com/office/drawing/2014/main" id="{71610125-9608-969A-A1F8-001211C96817}"/>
              </a:ext>
            </a:extLst>
          </p:cNvPr>
          <p:cNvSpPr>
            <a:spLocks noGrp="1"/>
          </p:cNvSpPr>
          <p:nvPr>
            <p:ph type="dt" sz="half" idx="10"/>
          </p:nvPr>
        </p:nvSpPr>
        <p:spPr/>
        <p:txBody>
          <a:bodyPr/>
          <a:lstStyle/>
          <a:p>
            <a:fld id="{61F06C9F-E319-4139-9C1B-3C280BAF95A3}" type="datetime1">
              <a:rPr lang="en-GB" smtClean="0"/>
              <a:t>18/12/2024</a:t>
            </a:fld>
            <a:endParaRPr lang="en-GB"/>
          </a:p>
        </p:txBody>
      </p:sp>
      <p:sp>
        <p:nvSpPr>
          <p:cNvPr id="7" name="Footer Placeholder 6">
            <a:extLst>
              <a:ext uri="{FF2B5EF4-FFF2-40B4-BE49-F238E27FC236}">
                <a16:creationId xmlns:a16="http://schemas.microsoft.com/office/drawing/2014/main" id="{B738A0FD-569C-F6D4-DC20-7247698DDE6E}"/>
              </a:ext>
            </a:extLst>
          </p:cNvPr>
          <p:cNvSpPr>
            <a:spLocks noGrp="1"/>
          </p:cNvSpPr>
          <p:nvPr>
            <p:ph type="ftr" sz="quarter" idx="11"/>
          </p:nvPr>
        </p:nvSpPr>
        <p:spPr/>
        <p:txBody>
          <a:bodyPr/>
          <a:lstStyle/>
          <a:p>
            <a:r>
              <a:rPr lang="en-GB"/>
              <a:t>Radiological Imaging</a:t>
            </a:r>
          </a:p>
        </p:txBody>
      </p:sp>
      <p:pic>
        <p:nvPicPr>
          <p:cNvPr id="8" name="Picture 7" descr="Logo, company name&#10;&#10;Description automatically generated">
            <a:extLst>
              <a:ext uri="{FF2B5EF4-FFF2-40B4-BE49-F238E27FC236}">
                <a16:creationId xmlns:a16="http://schemas.microsoft.com/office/drawing/2014/main" id="{6EB2B5E4-9EAD-C2EC-E257-3F163131E0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0874" y="88080"/>
            <a:ext cx="2334155" cy="554088"/>
          </a:xfrm>
          <a:prstGeom prst="rect">
            <a:avLst/>
          </a:prstGeom>
        </p:spPr>
      </p:pic>
    </p:spTree>
    <p:extLst>
      <p:ext uri="{BB962C8B-B14F-4D97-AF65-F5344CB8AC3E}">
        <p14:creationId xmlns:p14="http://schemas.microsoft.com/office/powerpoint/2010/main" val="20230905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D8FE74-1AF6-EC10-E7B2-4EFB15DD1E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451692-73C0-8E6B-E046-127A7E81F7C4}"/>
              </a:ext>
            </a:extLst>
          </p:cNvPr>
          <p:cNvSpPr>
            <a:spLocks noGrp="1"/>
          </p:cNvSpPr>
          <p:nvPr>
            <p:ph type="title"/>
          </p:nvPr>
        </p:nvSpPr>
        <p:spPr>
          <a:xfrm>
            <a:off x="372351" y="1233"/>
            <a:ext cx="7781049" cy="1366094"/>
          </a:xfrm>
        </p:spPr>
        <p:txBody>
          <a:bodyPr>
            <a:normAutofit/>
          </a:bodyPr>
          <a:lstStyle/>
          <a:p>
            <a:r>
              <a:rPr lang="en-GB" sz="3200" dirty="0">
                <a:latin typeface="Aptos" panose="020B0004020202020204" pitchFamily="34" charset="0"/>
              </a:rPr>
              <a:t>FAQs</a:t>
            </a:r>
          </a:p>
        </p:txBody>
      </p:sp>
      <p:sp>
        <p:nvSpPr>
          <p:cNvPr id="3" name="Content Placeholder 2">
            <a:extLst>
              <a:ext uri="{FF2B5EF4-FFF2-40B4-BE49-F238E27FC236}">
                <a16:creationId xmlns:a16="http://schemas.microsoft.com/office/drawing/2014/main" id="{86E41B8C-51CF-7437-B22D-BF55352415DB}"/>
              </a:ext>
            </a:extLst>
          </p:cNvPr>
          <p:cNvSpPr>
            <a:spLocks noGrp="1"/>
          </p:cNvSpPr>
          <p:nvPr>
            <p:ph idx="1"/>
          </p:nvPr>
        </p:nvSpPr>
        <p:spPr>
          <a:xfrm>
            <a:off x="239282" y="1179319"/>
            <a:ext cx="11580367" cy="5177031"/>
          </a:xfrm>
        </p:spPr>
        <p:txBody>
          <a:bodyPr>
            <a:normAutofit fontScale="92500" lnSpcReduction="10000"/>
          </a:bodyPr>
          <a:lstStyle/>
          <a:p>
            <a:pPr mar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Why can’t I request MRI?</a:t>
            </a: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Only FCP MSK Physios &amp; Podiatrists can request MRIs according to the specific presentations identified in the BNSSG Protocol and per REMEDY patient pathway.</a:t>
            </a:r>
          </a:p>
          <a:p>
            <a:pPr mar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Who can request USS?</a:t>
            </a: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Only FCP MSK Physios can request USS according to the specific presentations identified in the BNSSG Protocol and per REMEDY patient pathway.</a:t>
            </a:r>
          </a:p>
          <a:p>
            <a:pPr mar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Can I request TV USS?</a:t>
            </a: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Only nurses who are FRSH trained can request TVUSS for lost coils as per USS protocol. Please email kerri@almc.co.uk for more information.</a:t>
            </a:r>
          </a:p>
          <a:p>
            <a:pPr mar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Why can’t I request DEXA scans?</a:t>
            </a: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DEXA is not included in the protocol as this is managed by the Rheumatology Teams. There is a pilot project in progress to identify specific capabilities and requesting criteria required by professionals and more information will be released soon.</a:t>
            </a:r>
          </a:p>
          <a:p>
            <a:pPr algn="just">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Date Placeholder 5">
            <a:extLst>
              <a:ext uri="{FF2B5EF4-FFF2-40B4-BE49-F238E27FC236}">
                <a16:creationId xmlns:a16="http://schemas.microsoft.com/office/drawing/2014/main" id="{FAA97572-2031-42D7-F706-C2DC7942CF54}"/>
              </a:ext>
            </a:extLst>
          </p:cNvPr>
          <p:cNvSpPr>
            <a:spLocks noGrp="1"/>
          </p:cNvSpPr>
          <p:nvPr>
            <p:ph type="dt" sz="half" idx="10"/>
          </p:nvPr>
        </p:nvSpPr>
        <p:spPr/>
        <p:txBody>
          <a:bodyPr/>
          <a:lstStyle/>
          <a:p>
            <a:fld id="{61F06C9F-E319-4139-9C1B-3C280BAF95A3}" type="datetime1">
              <a:rPr lang="en-GB" smtClean="0"/>
              <a:t>18/12/2024</a:t>
            </a:fld>
            <a:endParaRPr lang="en-GB"/>
          </a:p>
        </p:txBody>
      </p:sp>
      <p:sp>
        <p:nvSpPr>
          <p:cNvPr id="7" name="Footer Placeholder 6">
            <a:extLst>
              <a:ext uri="{FF2B5EF4-FFF2-40B4-BE49-F238E27FC236}">
                <a16:creationId xmlns:a16="http://schemas.microsoft.com/office/drawing/2014/main" id="{8AE6F81C-F4DA-5511-0301-568C6EAA819F}"/>
              </a:ext>
            </a:extLst>
          </p:cNvPr>
          <p:cNvSpPr>
            <a:spLocks noGrp="1"/>
          </p:cNvSpPr>
          <p:nvPr>
            <p:ph type="ftr" sz="quarter" idx="11"/>
          </p:nvPr>
        </p:nvSpPr>
        <p:spPr/>
        <p:txBody>
          <a:bodyPr/>
          <a:lstStyle/>
          <a:p>
            <a:r>
              <a:rPr lang="en-GB"/>
              <a:t>Radiological Imaging</a:t>
            </a:r>
          </a:p>
        </p:txBody>
      </p:sp>
      <p:pic>
        <p:nvPicPr>
          <p:cNvPr id="8" name="Picture 7" descr="Logo, company name&#10;&#10;Description automatically generated">
            <a:extLst>
              <a:ext uri="{FF2B5EF4-FFF2-40B4-BE49-F238E27FC236}">
                <a16:creationId xmlns:a16="http://schemas.microsoft.com/office/drawing/2014/main" id="{70A34456-B948-8C17-291D-95D5D4DB9D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0874" y="88080"/>
            <a:ext cx="2334155" cy="554088"/>
          </a:xfrm>
          <a:prstGeom prst="rect">
            <a:avLst/>
          </a:prstGeom>
        </p:spPr>
      </p:pic>
    </p:spTree>
    <p:extLst>
      <p:ext uri="{BB962C8B-B14F-4D97-AF65-F5344CB8AC3E}">
        <p14:creationId xmlns:p14="http://schemas.microsoft.com/office/powerpoint/2010/main" val="3947761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84CC-7C30-9774-1184-D45F2822F6F9}"/>
              </a:ext>
            </a:extLst>
          </p:cNvPr>
          <p:cNvSpPr>
            <a:spLocks noGrp="1"/>
          </p:cNvSpPr>
          <p:nvPr>
            <p:ph type="title"/>
          </p:nvPr>
        </p:nvSpPr>
        <p:spPr>
          <a:xfrm>
            <a:off x="372351" y="1233"/>
            <a:ext cx="7781049" cy="1366094"/>
          </a:xfrm>
        </p:spPr>
        <p:txBody>
          <a:bodyPr>
            <a:normAutofit/>
          </a:bodyPr>
          <a:lstStyle/>
          <a:p>
            <a:r>
              <a:rPr lang="en-GB" sz="3200" dirty="0">
                <a:latin typeface="Aptos" panose="020B0004020202020204" pitchFamily="34" charset="0"/>
              </a:rPr>
              <a:t>FAQs</a:t>
            </a:r>
          </a:p>
        </p:txBody>
      </p:sp>
      <p:sp>
        <p:nvSpPr>
          <p:cNvPr id="3" name="Content Placeholder 2">
            <a:extLst>
              <a:ext uri="{FF2B5EF4-FFF2-40B4-BE49-F238E27FC236}">
                <a16:creationId xmlns:a16="http://schemas.microsoft.com/office/drawing/2014/main" id="{0F414D5D-9204-FD1F-9C9E-86481D983252}"/>
              </a:ext>
            </a:extLst>
          </p:cNvPr>
          <p:cNvSpPr>
            <a:spLocks noGrp="1"/>
          </p:cNvSpPr>
          <p:nvPr>
            <p:ph idx="1"/>
          </p:nvPr>
        </p:nvSpPr>
        <p:spPr>
          <a:xfrm>
            <a:off x="239282" y="1179319"/>
            <a:ext cx="11580367" cy="5177031"/>
          </a:xfrm>
        </p:spPr>
        <p:txBody>
          <a:bodyPr>
            <a:normAutofit fontScale="92500" lnSpcReduction="20000"/>
          </a:bodyPr>
          <a:lstStyle/>
          <a:p>
            <a:pPr marL="0" lv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Can we use ICE mail?</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ICE mail is a communication app that is not currently available for General Practice but there are discussions in enabling this in the future.</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What do I need to do to if I leave practice?</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Employers need to inform NBT and UHBW to mark you as a leaver and you can be removed from the ICE system.</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What do I do if I change practices?</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Your new employer needs to complete an ICE application form depending on your employed role and area of work.</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Can I use this protocol if I am subcontracted to work in Primary Care or BNSSG ICS?</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Yes. As long as your practice or PCN has signed the SOP for subcontracted staff, and you meet the criteria outlined in the protocol found on ALMC webpage. You can only request within your scope of practice and entitlement and whilst you are employed and working within BNSSG General Practice.</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r>
              <a:rPr lang="en-GB" sz="2200" b="1" dirty="0">
                <a:solidFill>
                  <a:srgbClr val="00B050"/>
                </a:solidFill>
                <a:latin typeface="Aptos" panose="020B0004020202020204" pitchFamily="34" charset="0"/>
              </a:rPr>
              <a:t>See REMEDY for further FAQ</a:t>
            </a:r>
          </a:p>
        </p:txBody>
      </p:sp>
      <p:sp>
        <p:nvSpPr>
          <p:cNvPr id="6" name="Date Placeholder 5">
            <a:extLst>
              <a:ext uri="{FF2B5EF4-FFF2-40B4-BE49-F238E27FC236}">
                <a16:creationId xmlns:a16="http://schemas.microsoft.com/office/drawing/2014/main" id="{C31ED560-1501-8736-EE93-EC0D2FEB59E1}"/>
              </a:ext>
            </a:extLst>
          </p:cNvPr>
          <p:cNvSpPr>
            <a:spLocks noGrp="1"/>
          </p:cNvSpPr>
          <p:nvPr>
            <p:ph type="dt" sz="half" idx="10"/>
          </p:nvPr>
        </p:nvSpPr>
        <p:spPr/>
        <p:txBody>
          <a:bodyPr/>
          <a:lstStyle/>
          <a:p>
            <a:fld id="{61F06C9F-E319-4139-9C1B-3C280BAF95A3}" type="datetime1">
              <a:rPr lang="en-GB" smtClean="0"/>
              <a:t>18/12/2024</a:t>
            </a:fld>
            <a:endParaRPr lang="en-GB"/>
          </a:p>
        </p:txBody>
      </p:sp>
      <p:sp>
        <p:nvSpPr>
          <p:cNvPr id="7" name="Footer Placeholder 6">
            <a:extLst>
              <a:ext uri="{FF2B5EF4-FFF2-40B4-BE49-F238E27FC236}">
                <a16:creationId xmlns:a16="http://schemas.microsoft.com/office/drawing/2014/main" id="{AC5E0C84-3DF6-19DA-CEA6-64AEE2ABC624}"/>
              </a:ext>
            </a:extLst>
          </p:cNvPr>
          <p:cNvSpPr>
            <a:spLocks noGrp="1"/>
          </p:cNvSpPr>
          <p:nvPr>
            <p:ph type="ftr" sz="quarter" idx="11"/>
          </p:nvPr>
        </p:nvSpPr>
        <p:spPr/>
        <p:txBody>
          <a:bodyPr/>
          <a:lstStyle/>
          <a:p>
            <a:r>
              <a:rPr lang="en-GB"/>
              <a:t>Radiological Imaging</a:t>
            </a:r>
          </a:p>
        </p:txBody>
      </p:sp>
      <p:pic>
        <p:nvPicPr>
          <p:cNvPr id="8" name="Picture 7" descr="Logo, company name&#10;&#10;Description automatically generated">
            <a:extLst>
              <a:ext uri="{FF2B5EF4-FFF2-40B4-BE49-F238E27FC236}">
                <a16:creationId xmlns:a16="http://schemas.microsoft.com/office/drawing/2014/main" id="{C2598C5D-6B05-FD5C-6EE1-A2364D3315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0874" y="88080"/>
            <a:ext cx="2334155" cy="554088"/>
          </a:xfrm>
          <a:prstGeom prst="rect">
            <a:avLst/>
          </a:prstGeom>
        </p:spPr>
      </p:pic>
    </p:spTree>
    <p:extLst>
      <p:ext uri="{BB962C8B-B14F-4D97-AF65-F5344CB8AC3E}">
        <p14:creationId xmlns:p14="http://schemas.microsoft.com/office/powerpoint/2010/main" val="109531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BB1F89-E19E-9C08-B3FF-DC525FC4FD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6ECEBB-12D5-42A0-EB3C-0B5B1888FC2E}"/>
              </a:ext>
            </a:extLst>
          </p:cNvPr>
          <p:cNvSpPr>
            <a:spLocks noGrp="1"/>
          </p:cNvSpPr>
          <p:nvPr>
            <p:ph type="title"/>
          </p:nvPr>
        </p:nvSpPr>
        <p:spPr>
          <a:xfrm>
            <a:off x="372351" y="1233"/>
            <a:ext cx="7781049" cy="1366094"/>
          </a:xfrm>
        </p:spPr>
        <p:txBody>
          <a:bodyPr>
            <a:normAutofit/>
          </a:bodyPr>
          <a:lstStyle/>
          <a:p>
            <a:r>
              <a:rPr lang="en-GB" sz="3200" dirty="0">
                <a:latin typeface="Aptos" panose="020B0004020202020204" pitchFamily="34" charset="0"/>
              </a:rPr>
              <a:t>FAQs</a:t>
            </a:r>
          </a:p>
        </p:txBody>
      </p:sp>
      <p:sp>
        <p:nvSpPr>
          <p:cNvPr id="3" name="Content Placeholder 2">
            <a:extLst>
              <a:ext uri="{FF2B5EF4-FFF2-40B4-BE49-F238E27FC236}">
                <a16:creationId xmlns:a16="http://schemas.microsoft.com/office/drawing/2014/main" id="{96F03D20-E01D-1D40-67D3-257A45B6ABCA}"/>
              </a:ext>
            </a:extLst>
          </p:cNvPr>
          <p:cNvSpPr>
            <a:spLocks noGrp="1"/>
          </p:cNvSpPr>
          <p:nvPr>
            <p:ph idx="1"/>
          </p:nvPr>
        </p:nvSpPr>
        <p:spPr>
          <a:xfrm>
            <a:off x="239282" y="1179319"/>
            <a:ext cx="11580367" cy="5177031"/>
          </a:xfrm>
        </p:spPr>
        <p:txBody>
          <a:bodyPr>
            <a:normAutofit lnSpcReduction="10000"/>
          </a:bodyPr>
          <a:lstStyle/>
          <a:p>
            <a:pPr mar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What profession do I choose </a:t>
            </a:r>
            <a:r>
              <a:rPr lang="en-GB" sz="1800" b="1" kern="100" dirty="0">
                <a:latin typeface="Century Gothic" panose="020B0502020202020204" pitchFamily="34" charset="0"/>
                <a:ea typeface="Calibri" panose="020F0502020204030204" pitchFamily="34" charset="0"/>
                <a:cs typeface="Times New Roman" panose="02020603050405020304" pitchFamily="18" charset="0"/>
              </a:rPr>
              <a:t>on the ICE application form?</a:t>
            </a:r>
          </a:p>
          <a:p>
            <a:pPr algn="just">
              <a:lnSpc>
                <a:spcPct val="107000"/>
              </a:lnSpc>
              <a:spcAft>
                <a:spcPts val="800"/>
              </a:spcAft>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The one that is nearest your employed role. All professions will be given Pathology access o</a:t>
            </a:r>
            <a:r>
              <a:rPr lang="en-GB" sz="1800" kern="100" dirty="0">
                <a:latin typeface="Century Gothic" panose="020B0502020202020204" pitchFamily="34" charset="0"/>
                <a:ea typeface="Calibri" panose="020F0502020204030204" pitchFamily="34" charset="0"/>
                <a:cs typeface="Times New Roman" panose="02020603050405020304" pitchFamily="18" charset="0"/>
              </a:rPr>
              <a:t>n application and if you meet the NMR criteria you follow the onboarding process, and your entitlement will be amended once authorised by the Imaging Managers</a:t>
            </a:r>
          </a:p>
          <a:p>
            <a:pPr marL="0" indent="0" algn="just">
              <a:lnSpc>
                <a:spcPct val="107000"/>
              </a:lnSpc>
              <a:spcAft>
                <a:spcPts val="800"/>
              </a:spcAft>
              <a:buNone/>
            </a:pPr>
            <a:r>
              <a:rPr lang="en-GB" sz="1800" b="1" kern="100" dirty="0">
                <a:effectLst/>
                <a:latin typeface="Century Gothic" panose="020B0502020202020204" pitchFamily="34" charset="0"/>
                <a:ea typeface="Calibri" panose="020F0502020204030204" pitchFamily="34" charset="0"/>
                <a:cs typeface="Times New Roman" panose="02020603050405020304" pitchFamily="18" charset="0"/>
              </a:rPr>
              <a:t>Who holds the clinical governance regarding this protocol?</a:t>
            </a:r>
          </a:p>
          <a:p>
            <a:pPr marL="0" indent="0" algn="just">
              <a:lnSpc>
                <a:spcPct val="107000"/>
              </a:lnSpc>
              <a:spcAft>
                <a:spcPts val="800"/>
              </a:spcAft>
              <a:buNone/>
            </a:pPr>
            <a:r>
              <a:rPr lang="en-GB" sz="1800" kern="100" dirty="0">
                <a:latin typeface="Century Gothic" panose="020B0502020202020204" pitchFamily="34" charset="0"/>
                <a:ea typeface="Calibri" panose="020F0502020204030204" pitchFamily="34" charset="0"/>
                <a:cs typeface="Times New Roman" panose="02020603050405020304" pitchFamily="18" charset="0"/>
              </a:rPr>
              <a:t>ALMC are the facilitators for this change and have brought together the relevant system partners to agree on the contractual documents</a:t>
            </a:r>
          </a:p>
          <a:p>
            <a:pPr marL="0" indent="0" algn="just">
              <a:lnSpc>
                <a:spcPct val="107000"/>
              </a:lnSpc>
              <a:spcAft>
                <a:spcPts val="800"/>
              </a:spcAft>
              <a:buNone/>
            </a:pPr>
            <a:r>
              <a:rPr lang="en-GB" sz="1800" kern="100" dirty="0">
                <a:effectLst/>
                <a:latin typeface="Century Gothic" panose="020B0502020202020204" pitchFamily="34" charset="0"/>
                <a:ea typeface="Calibri" panose="020F0502020204030204" pitchFamily="34" charset="0"/>
                <a:cs typeface="Times New Roman" panose="02020603050405020304" pitchFamily="18" charset="0"/>
              </a:rPr>
              <a:t>The clinical</a:t>
            </a:r>
            <a:r>
              <a:rPr lang="en-GB" sz="1800" kern="100" dirty="0">
                <a:latin typeface="Century Gothic" panose="020B0502020202020204" pitchFamily="34" charset="0"/>
                <a:ea typeface="Calibri" panose="020F0502020204030204" pitchFamily="34" charset="0"/>
                <a:cs typeface="Times New Roman" panose="02020603050405020304" pitchFamily="18" charset="0"/>
              </a:rPr>
              <a:t> governance and line management of individual NMRs remains with the practices and the Acute Trust Imaging Managers. ALMC and GPCB are happy to offer guidance and advice where appropriate.</a:t>
            </a:r>
          </a:p>
          <a:p>
            <a:pPr marL="0" indent="0" algn="just">
              <a:lnSpc>
                <a:spcPct val="107000"/>
              </a:lnSpc>
              <a:spcAft>
                <a:spcPts val="800"/>
              </a:spcAft>
              <a:buNone/>
            </a:pPr>
            <a:r>
              <a:rPr lang="en-GB" sz="1800" kern="100">
                <a:effectLst/>
                <a:latin typeface="Century Gothic" panose="020B0502020202020204" pitchFamily="34" charset="0"/>
                <a:ea typeface="Calibri" panose="020F0502020204030204" pitchFamily="34" charset="0"/>
                <a:cs typeface="Times New Roman" panose="02020603050405020304" pitchFamily="18" charset="0"/>
              </a:rPr>
              <a:t>The overall responsibility for the correct requesting procedure as outlined above rests with employers of the Non-Medical Referrer and if it is subsequently shown that an examination requested is unnecessary in the given set of clinical circumstances, the responsibility for that is with the GP practice, and not with the Imaging Departments.</a:t>
            </a:r>
            <a:endParaRPr lang="en-GB" sz="18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6" name="Date Placeholder 5">
            <a:extLst>
              <a:ext uri="{FF2B5EF4-FFF2-40B4-BE49-F238E27FC236}">
                <a16:creationId xmlns:a16="http://schemas.microsoft.com/office/drawing/2014/main" id="{04A2F7FD-9241-D3C9-158D-C08DC2830C70}"/>
              </a:ext>
            </a:extLst>
          </p:cNvPr>
          <p:cNvSpPr>
            <a:spLocks noGrp="1"/>
          </p:cNvSpPr>
          <p:nvPr>
            <p:ph type="dt" sz="half" idx="10"/>
          </p:nvPr>
        </p:nvSpPr>
        <p:spPr/>
        <p:txBody>
          <a:bodyPr/>
          <a:lstStyle/>
          <a:p>
            <a:fld id="{61F06C9F-E319-4139-9C1B-3C280BAF95A3}" type="datetime1">
              <a:rPr lang="en-GB" smtClean="0"/>
              <a:t>18/12/2024</a:t>
            </a:fld>
            <a:endParaRPr lang="en-GB"/>
          </a:p>
        </p:txBody>
      </p:sp>
      <p:sp>
        <p:nvSpPr>
          <p:cNvPr id="7" name="Footer Placeholder 6">
            <a:extLst>
              <a:ext uri="{FF2B5EF4-FFF2-40B4-BE49-F238E27FC236}">
                <a16:creationId xmlns:a16="http://schemas.microsoft.com/office/drawing/2014/main" id="{8376514C-93A9-505F-B16F-92F89F7F721D}"/>
              </a:ext>
            </a:extLst>
          </p:cNvPr>
          <p:cNvSpPr>
            <a:spLocks noGrp="1"/>
          </p:cNvSpPr>
          <p:nvPr>
            <p:ph type="ftr" sz="quarter" idx="11"/>
          </p:nvPr>
        </p:nvSpPr>
        <p:spPr/>
        <p:txBody>
          <a:bodyPr/>
          <a:lstStyle/>
          <a:p>
            <a:r>
              <a:rPr lang="en-GB"/>
              <a:t>Radiological Imaging</a:t>
            </a:r>
          </a:p>
        </p:txBody>
      </p:sp>
      <p:pic>
        <p:nvPicPr>
          <p:cNvPr id="8" name="Picture 7" descr="Logo, company name&#10;&#10;Description automatically generated">
            <a:extLst>
              <a:ext uri="{FF2B5EF4-FFF2-40B4-BE49-F238E27FC236}">
                <a16:creationId xmlns:a16="http://schemas.microsoft.com/office/drawing/2014/main" id="{B8F0F464-BA7E-3A83-83D2-BD3C995295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0874" y="88080"/>
            <a:ext cx="2334155" cy="554088"/>
          </a:xfrm>
          <a:prstGeom prst="rect">
            <a:avLst/>
          </a:prstGeom>
        </p:spPr>
      </p:pic>
    </p:spTree>
    <p:extLst>
      <p:ext uri="{BB962C8B-B14F-4D97-AF65-F5344CB8AC3E}">
        <p14:creationId xmlns:p14="http://schemas.microsoft.com/office/powerpoint/2010/main" val="37298641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C905B0-B7D6-4BF3-81EA-1B3ADA2C95BF}"/>
              </a:ext>
            </a:extLst>
          </p:cNvPr>
          <p:cNvSpPr>
            <a:spLocks noGrp="1"/>
          </p:cNvSpPr>
          <p:nvPr>
            <p:ph type="title"/>
          </p:nvPr>
        </p:nvSpPr>
        <p:spPr>
          <a:xfrm>
            <a:off x="841248" y="548640"/>
            <a:ext cx="3600860" cy="5431536"/>
          </a:xfrm>
        </p:spPr>
        <p:txBody>
          <a:bodyPr>
            <a:normAutofit/>
          </a:bodyPr>
          <a:lstStyle/>
          <a:p>
            <a:pPr algn="ctr"/>
            <a:r>
              <a:rPr lang="en-GB" sz="3200" dirty="0">
                <a:latin typeface="Aptos" panose="020B0004020202020204" pitchFamily="34" charset="0"/>
              </a:rPr>
              <a:t>ICE System Group and activities</a:t>
            </a:r>
            <a:br>
              <a:rPr lang="en-GB" sz="3200" dirty="0">
                <a:latin typeface="Aptos" panose="020B0004020202020204" pitchFamily="34" charset="0"/>
              </a:rPr>
            </a:br>
            <a:endParaRPr lang="en-GB" sz="3200" dirty="0">
              <a:latin typeface="Aptos" panose="020B0004020202020204" pitchFamily="34" charset="0"/>
            </a:endParaRPr>
          </a:p>
        </p:txBody>
      </p:sp>
      <p:sp>
        <p:nvSpPr>
          <p:cNvPr id="25"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C6F0D85F-8E89-182C-D178-904AD736C413}"/>
              </a:ext>
            </a:extLst>
          </p:cNvPr>
          <p:cNvSpPr>
            <a:spLocks noGrp="1"/>
          </p:cNvSpPr>
          <p:nvPr>
            <p:ph idx="1"/>
          </p:nvPr>
        </p:nvSpPr>
        <p:spPr>
          <a:xfrm>
            <a:off x="5126418" y="1027579"/>
            <a:ext cx="6227381" cy="4952597"/>
          </a:xfrm>
        </p:spPr>
        <p:txBody>
          <a:bodyPr>
            <a:normAutofit/>
          </a:bodyPr>
          <a:lstStyle/>
          <a:p>
            <a:pPr marL="342900" lvl="0" indent="-342900">
              <a:lnSpc>
                <a:spcPct val="115000"/>
              </a:lnSpc>
              <a:spcBef>
                <a:spcPts val="300"/>
              </a:spcBef>
              <a:spcAft>
                <a:spcPts val="600"/>
              </a:spcAft>
              <a:buFont typeface="Symbol" panose="05050102010706020507" pitchFamily="18" charset="2"/>
              <a:buChar char=""/>
            </a:pPr>
            <a:r>
              <a:rPr lang="en-GB" sz="2000" dirty="0">
                <a:effectLst/>
                <a:latin typeface="Aptos" panose="020B0004020202020204" pitchFamily="34" charset="0"/>
                <a:ea typeface="Times New Roman" panose="02020603050405020304" pitchFamily="18" charset="0"/>
                <a:cs typeface="Times New Roman" panose="02020603050405020304" pitchFamily="18" charset="0"/>
              </a:rPr>
              <a:t>Radiology and Pathology groups</a:t>
            </a:r>
            <a:endParaRPr lang="en-GB" sz="2000" dirty="0">
              <a:effectLst/>
              <a:latin typeface="Aptos" panose="020B0004020202020204" pitchFamily="34" charset="0"/>
              <a:ea typeface="Calibri" panose="020F0502020204030204" pitchFamily="34"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en-GB" sz="2000" dirty="0">
                <a:effectLst/>
                <a:latin typeface="Aptos" panose="020B0004020202020204" pitchFamily="34" charset="0"/>
                <a:ea typeface="Calibri" panose="020F0502020204030204" pitchFamily="34" charset="0"/>
                <a:cs typeface="Times New Roman" panose="02020603050405020304" pitchFamily="18" charset="0"/>
              </a:rPr>
              <a:t>Both GP ICE systems to look the same, with the same set of common requests listed. </a:t>
            </a:r>
          </a:p>
          <a:p>
            <a:pPr marL="742950" lvl="1" indent="-285750">
              <a:lnSpc>
                <a:spcPct val="115000"/>
              </a:lnSpc>
              <a:buFont typeface="Courier New" panose="02070309020205020404" pitchFamily="49" charset="0"/>
              <a:buChar char="o"/>
            </a:pPr>
            <a:r>
              <a:rPr lang="en-GB" sz="2000" dirty="0">
                <a:effectLst/>
                <a:latin typeface="Aptos" panose="020B0004020202020204" pitchFamily="34" charset="0"/>
                <a:ea typeface="Calibri" panose="020F0502020204030204" pitchFamily="34" charset="0"/>
                <a:cs typeface="Times New Roman" panose="02020603050405020304" pitchFamily="18" charset="0"/>
              </a:rPr>
              <a:t>Current pop-up messages to be updated</a:t>
            </a:r>
          </a:p>
          <a:p>
            <a:pPr marL="742950" lvl="1" indent="-285750">
              <a:lnSpc>
                <a:spcPct val="115000"/>
              </a:lnSpc>
              <a:buFont typeface="Courier New" panose="02070309020205020404" pitchFamily="49" charset="0"/>
              <a:buChar char="o"/>
            </a:pPr>
            <a:r>
              <a:rPr lang="en-GB" sz="2000" dirty="0">
                <a:effectLst/>
                <a:latin typeface="Aptos" panose="020B0004020202020204" pitchFamily="34" charset="0"/>
                <a:ea typeface="Times New Roman" panose="02020603050405020304" pitchFamily="18" charset="0"/>
                <a:cs typeface="Times New Roman" panose="02020603050405020304" pitchFamily="18" charset="0"/>
              </a:rPr>
              <a:t>Non-medical requester ICE roles to be updated </a:t>
            </a:r>
            <a:endParaRPr lang="en-GB" sz="2000" dirty="0">
              <a:effectLst/>
              <a:latin typeface="Aptos" panose="020B0004020202020204" pitchFamily="34" charset="0"/>
              <a:ea typeface="Calibri" panose="020F0502020204030204" pitchFamily="34" charset="0"/>
              <a:cs typeface="Times New Roman" panose="02020603050405020304" pitchFamily="18" charset="0"/>
            </a:endParaRPr>
          </a:p>
          <a:p>
            <a:pPr marL="742950" lvl="1" indent="-285750">
              <a:lnSpc>
                <a:spcPct val="115000"/>
              </a:lnSpc>
              <a:spcBef>
                <a:spcPts val="300"/>
              </a:spcBef>
              <a:spcAft>
                <a:spcPts val="600"/>
              </a:spcAft>
              <a:buFont typeface="Courier New" panose="02070309020205020404" pitchFamily="49" charset="0"/>
              <a:buChar char="o"/>
            </a:pPr>
            <a:r>
              <a:rPr lang="en-GB" sz="2000" dirty="0">
                <a:effectLst/>
                <a:latin typeface="Aptos" panose="020B0004020202020204" pitchFamily="34" charset="0"/>
                <a:ea typeface="Times New Roman" panose="02020603050405020304" pitchFamily="18" charset="0"/>
                <a:cs typeface="Times New Roman" panose="02020603050405020304" pitchFamily="18" charset="0"/>
              </a:rPr>
              <a:t>General process changes as detailed above</a:t>
            </a:r>
          </a:p>
          <a:p>
            <a:pPr marL="742950" lvl="1" indent="-285750">
              <a:lnSpc>
                <a:spcPct val="115000"/>
              </a:lnSpc>
              <a:spcBef>
                <a:spcPts val="300"/>
              </a:spcBef>
              <a:spcAft>
                <a:spcPts val="600"/>
              </a:spcAft>
              <a:buFont typeface="Courier New" panose="02070309020205020404" pitchFamily="49" charset="0"/>
              <a:buChar char="o"/>
            </a:pPr>
            <a:r>
              <a:rPr lang="en-GB" sz="2000" dirty="0">
                <a:latin typeface="Aptos" panose="020B0004020202020204" pitchFamily="34" charset="0"/>
                <a:ea typeface="Calibri" panose="020F0502020204030204" pitchFamily="34" charset="0"/>
                <a:cs typeface="Times New Roman" panose="02020603050405020304" pitchFamily="18" charset="0"/>
              </a:rPr>
              <a:t>Dealing with generic queries</a:t>
            </a:r>
          </a:p>
          <a:p>
            <a:pPr marL="742950" lvl="1" indent="-285750">
              <a:lnSpc>
                <a:spcPct val="115000"/>
              </a:lnSpc>
              <a:spcBef>
                <a:spcPts val="300"/>
              </a:spcBef>
              <a:spcAft>
                <a:spcPts val="600"/>
              </a:spcAft>
              <a:buFont typeface="Courier New" panose="02070309020205020404" pitchFamily="49" charset="0"/>
              <a:buChar char="o"/>
            </a:pPr>
            <a:r>
              <a:rPr lang="en-GB" sz="2000" dirty="0">
                <a:effectLst/>
                <a:latin typeface="Aptos" panose="020B0004020202020204" pitchFamily="34" charset="0"/>
                <a:ea typeface="Calibri" panose="020F0502020204030204" pitchFamily="34" charset="0"/>
                <a:cs typeface="Times New Roman" panose="02020603050405020304" pitchFamily="18" charset="0"/>
              </a:rPr>
              <a:t>Standardising good practice</a:t>
            </a:r>
          </a:p>
          <a:p>
            <a:pPr marL="742950" lvl="1" indent="-285750">
              <a:lnSpc>
                <a:spcPct val="115000"/>
              </a:lnSpc>
              <a:spcBef>
                <a:spcPts val="300"/>
              </a:spcBef>
              <a:spcAft>
                <a:spcPts val="600"/>
              </a:spcAft>
              <a:buFont typeface="Courier New" panose="02070309020205020404" pitchFamily="49" charset="0"/>
              <a:buChar char="o"/>
            </a:pPr>
            <a:r>
              <a:rPr lang="en-GB" sz="2000" dirty="0">
                <a:latin typeface="Aptos" panose="020B0004020202020204" pitchFamily="34" charset="0"/>
                <a:ea typeface="Calibri" panose="020F0502020204030204" pitchFamily="34" charset="0"/>
                <a:cs typeface="Times New Roman" panose="02020603050405020304" pitchFamily="18" charset="0"/>
              </a:rPr>
              <a:t>Discussing suggestions from practices</a:t>
            </a:r>
            <a:endParaRPr lang="en-GB" sz="2000" dirty="0">
              <a:effectLst/>
              <a:latin typeface="Aptos" panose="020B0004020202020204" pitchFamily="34" charset="0"/>
              <a:ea typeface="Calibri" panose="020F0502020204030204" pitchFamily="34" charset="0"/>
              <a:cs typeface="Times New Roman" panose="02020603050405020304" pitchFamily="18" charset="0"/>
            </a:endParaRPr>
          </a:p>
          <a:p>
            <a:pPr marL="0" indent="0">
              <a:buNone/>
            </a:pPr>
            <a:endParaRPr lang="en-GB" dirty="0"/>
          </a:p>
        </p:txBody>
      </p:sp>
      <p:sp>
        <p:nvSpPr>
          <p:cNvPr id="3" name="Date Placeholder 2">
            <a:extLst>
              <a:ext uri="{FF2B5EF4-FFF2-40B4-BE49-F238E27FC236}">
                <a16:creationId xmlns:a16="http://schemas.microsoft.com/office/drawing/2014/main" id="{CA5E71C2-95FD-6DBD-8112-05286140509A}"/>
              </a:ext>
            </a:extLst>
          </p:cNvPr>
          <p:cNvSpPr>
            <a:spLocks noGrp="1"/>
          </p:cNvSpPr>
          <p:nvPr>
            <p:ph type="dt" sz="half" idx="10"/>
          </p:nvPr>
        </p:nvSpPr>
        <p:spPr/>
        <p:txBody>
          <a:bodyPr/>
          <a:lstStyle/>
          <a:p>
            <a:fld id="{D154D3EB-66C9-4976-BD2C-5804DB3DA912}" type="datetime1">
              <a:rPr lang="en-GB" smtClean="0"/>
              <a:t>18/12/2024</a:t>
            </a:fld>
            <a:endParaRPr lang="en-GB"/>
          </a:p>
        </p:txBody>
      </p:sp>
      <p:sp>
        <p:nvSpPr>
          <p:cNvPr id="4" name="Footer Placeholder 3">
            <a:extLst>
              <a:ext uri="{FF2B5EF4-FFF2-40B4-BE49-F238E27FC236}">
                <a16:creationId xmlns:a16="http://schemas.microsoft.com/office/drawing/2014/main" id="{94627584-EEE7-5EE6-3E1D-0AA0A7661A54}"/>
              </a:ext>
            </a:extLst>
          </p:cNvPr>
          <p:cNvSpPr>
            <a:spLocks noGrp="1"/>
          </p:cNvSpPr>
          <p:nvPr>
            <p:ph type="ftr" sz="quarter" idx="11"/>
          </p:nvPr>
        </p:nvSpPr>
        <p:spPr/>
        <p:txBody>
          <a:bodyPr/>
          <a:lstStyle/>
          <a:p>
            <a:r>
              <a:rPr lang="en-GB"/>
              <a:t>Radiological Imaging</a:t>
            </a:r>
          </a:p>
        </p:txBody>
      </p:sp>
      <p:pic>
        <p:nvPicPr>
          <p:cNvPr id="7" name="Picture 6" descr="Logo, company name&#10;&#10;Description automatically generated">
            <a:extLst>
              <a:ext uri="{FF2B5EF4-FFF2-40B4-BE49-F238E27FC236}">
                <a16:creationId xmlns:a16="http://schemas.microsoft.com/office/drawing/2014/main" id="{B061D3A3-72EC-D326-6118-6F0C2AF904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0874" y="88080"/>
            <a:ext cx="2334155" cy="554088"/>
          </a:xfrm>
          <a:prstGeom prst="rect">
            <a:avLst/>
          </a:prstGeom>
        </p:spPr>
      </p:pic>
    </p:spTree>
    <p:extLst>
      <p:ext uri="{BB962C8B-B14F-4D97-AF65-F5344CB8AC3E}">
        <p14:creationId xmlns:p14="http://schemas.microsoft.com/office/powerpoint/2010/main" val="43618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C905B0-B7D6-4BF3-81EA-1B3ADA2C95BF}"/>
              </a:ext>
            </a:extLst>
          </p:cNvPr>
          <p:cNvSpPr>
            <a:spLocks noGrp="1"/>
          </p:cNvSpPr>
          <p:nvPr>
            <p:ph type="title"/>
          </p:nvPr>
        </p:nvSpPr>
        <p:spPr>
          <a:xfrm>
            <a:off x="744897" y="3540254"/>
            <a:ext cx="10640754" cy="775845"/>
          </a:xfrm>
        </p:spPr>
        <p:txBody>
          <a:bodyPr vert="horz" lIns="91440" tIns="45720" rIns="91440" bIns="45720" rtlCol="0" anchor="b">
            <a:normAutofit fontScale="90000"/>
          </a:bodyPr>
          <a:lstStyle/>
          <a:p>
            <a:pPr algn="ctr"/>
            <a:r>
              <a:rPr lang="en-US" sz="4000" dirty="0">
                <a:solidFill>
                  <a:schemeClr val="tx2"/>
                </a:solidFill>
              </a:rPr>
              <a:t>What NMR Professions can request Imaging in BNSSG General Practice </a:t>
            </a:r>
            <a:endParaRPr lang="en-US" sz="4000" kern="1200" dirty="0">
              <a:solidFill>
                <a:schemeClr val="tx2"/>
              </a:solidFill>
              <a:latin typeface="+mj-lt"/>
              <a:ea typeface="+mj-ea"/>
              <a:cs typeface="+mj-cs"/>
            </a:endParaRPr>
          </a:p>
        </p:txBody>
      </p:sp>
      <p:sp>
        <p:nvSpPr>
          <p:cNvPr id="8" name="TextBox 7">
            <a:extLst>
              <a:ext uri="{FF2B5EF4-FFF2-40B4-BE49-F238E27FC236}">
                <a16:creationId xmlns:a16="http://schemas.microsoft.com/office/drawing/2014/main" id="{C3773355-83D2-7389-C03C-645084DDA24C}"/>
              </a:ext>
            </a:extLst>
          </p:cNvPr>
          <p:cNvSpPr txBox="1"/>
          <p:nvPr/>
        </p:nvSpPr>
        <p:spPr>
          <a:xfrm>
            <a:off x="3677416" y="4585760"/>
            <a:ext cx="4330088" cy="2275630"/>
          </a:xfrm>
          <a:prstGeom prst="rect">
            <a:avLst/>
          </a:prstGeom>
        </p:spPr>
        <p:txBody>
          <a:bodyPr vert="horz" lIns="91440" tIns="45720" rIns="91440" bIns="45720" rtlCol="0" anchor="ctr">
            <a:normAutofit fontScale="92500" lnSpcReduction="10000"/>
          </a:bodyPr>
          <a:lstStyle/>
          <a:p>
            <a:pPr marL="342900" lvl="0" indent="-342900">
              <a:lnSpc>
                <a:spcPct val="90000"/>
              </a:lnSpc>
              <a:spcBef>
                <a:spcPts val="1000"/>
              </a:spcBef>
              <a:spcAft>
                <a:spcPts val="800"/>
              </a:spcAft>
              <a:buFont typeface="Arial" panose="020B0604020202020204" pitchFamily="34" charset="0"/>
              <a:buChar char="•"/>
            </a:pPr>
            <a:r>
              <a:rPr lang="en-US" sz="2000" b="1" dirty="0">
                <a:solidFill>
                  <a:schemeClr val="tx2"/>
                </a:solidFill>
                <a:effectLst/>
              </a:rPr>
              <a:t>Nurse – Enhanced</a:t>
            </a:r>
            <a:r>
              <a:rPr lang="en-US" sz="2000" b="1" dirty="0">
                <a:solidFill>
                  <a:schemeClr val="tx2"/>
                </a:solidFill>
              </a:rPr>
              <a:t> &amp; Advanced</a:t>
            </a:r>
          </a:p>
          <a:p>
            <a:pPr marL="342900" lvl="0" indent="-342900">
              <a:lnSpc>
                <a:spcPct val="90000"/>
              </a:lnSpc>
              <a:spcBef>
                <a:spcPts val="1000"/>
              </a:spcBef>
              <a:spcAft>
                <a:spcPts val="800"/>
              </a:spcAft>
              <a:buFont typeface="Arial" panose="020B0604020202020204" pitchFamily="34" charset="0"/>
              <a:buChar char="•"/>
            </a:pPr>
            <a:r>
              <a:rPr lang="en-US" sz="2000" b="1" dirty="0">
                <a:solidFill>
                  <a:schemeClr val="tx2"/>
                </a:solidFill>
              </a:rPr>
              <a:t>MSK Physio</a:t>
            </a:r>
          </a:p>
          <a:p>
            <a:pPr marL="342900" lvl="0" indent="-342900">
              <a:lnSpc>
                <a:spcPct val="90000"/>
              </a:lnSpc>
              <a:spcBef>
                <a:spcPts val="1000"/>
              </a:spcBef>
              <a:spcAft>
                <a:spcPts val="800"/>
              </a:spcAft>
              <a:buFont typeface="Arial" panose="020B0604020202020204" pitchFamily="34" charset="0"/>
              <a:buChar char="•"/>
            </a:pPr>
            <a:r>
              <a:rPr lang="en-US" sz="2000" b="1" dirty="0">
                <a:solidFill>
                  <a:schemeClr val="tx2"/>
                </a:solidFill>
              </a:rPr>
              <a:t>Paramedic – FCP and Advanced</a:t>
            </a:r>
          </a:p>
          <a:p>
            <a:pPr marL="342900" lvl="0" indent="-342900">
              <a:lnSpc>
                <a:spcPct val="90000"/>
              </a:lnSpc>
              <a:spcBef>
                <a:spcPts val="1000"/>
              </a:spcBef>
              <a:spcAft>
                <a:spcPts val="800"/>
              </a:spcAft>
              <a:buFont typeface="Arial" panose="020B0604020202020204" pitchFamily="34" charset="0"/>
              <a:buChar char="•"/>
            </a:pPr>
            <a:r>
              <a:rPr lang="en-US" sz="2000" b="1" dirty="0">
                <a:solidFill>
                  <a:schemeClr val="tx2"/>
                </a:solidFill>
              </a:rPr>
              <a:t>Clinical Pharmacist</a:t>
            </a:r>
          </a:p>
          <a:p>
            <a:pPr marL="342900" lvl="0" indent="-342900">
              <a:lnSpc>
                <a:spcPct val="90000"/>
              </a:lnSpc>
              <a:spcBef>
                <a:spcPts val="1000"/>
              </a:spcBef>
              <a:spcAft>
                <a:spcPts val="800"/>
              </a:spcAft>
              <a:buFont typeface="Arial" panose="020B0604020202020204" pitchFamily="34" charset="0"/>
              <a:buChar char="•"/>
            </a:pPr>
            <a:r>
              <a:rPr lang="en-US" sz="2000" b="1" dirty="0">
                <a:solidFill>
                  <a:schemeClr val="tx2"/>
                </a:solidFill>
              </a:rPr>
              <a:t>Podiatrist</a:t>
            </a:r>
          </a:p>
          <a:p>
            <a:pPr lvl="0" algn="ctr">
              <a:lnSpc>
                <a:spcPct val="90000"/>
              </a:lnSpc>
              <a:spcBef>
                <a:spcPts val="1000"/>
              </a:spcBef>
              <a:spcAft>
                <a:spcPts val="800"/>
              </a:spcAft>
            </a:pPr>
            <a:endParaRPr lang="en-US" sz="2000" b="1" kern="1200" dirty="0">
              <a:solidFill>
                <a:schemeClr val="tx2"/>
              </a:solidFill>
              <a:effectLst/>
              <a:latin typeface="+mn-lt"/>
              <a:ea typeface="+mn-ea"/>
              <a:cs typeface="+mn-cs"/>
            </a:endParaRPr>
          </a:p>
        </p:txBody>
      </p:sp>
      <p:grpSp>
        <p:nvGrpSpPr>
          <p:cNvPr id="1035" name="Group 1034">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76747" y="0"/>
            <a:ext cx="2514948" cy="2174333"/>
            <a:chOff x="-305" y="-4155"/>
            <a:chExt cx="2514948" cy="2174333"/>
          </a:xfrm>
        </p:grpSpPr>
        <p:sp>
          <p:nvSpPr>
            <p:cNvPr id="1036" name="Freeform: Shape 1035">
              <a:extLst>
                <a:ext uri="{FF2B5EF4-FFF2-40B4-BE49-F238E27FC236}">
                  <a16:creationId xmlns:a16="http://schemas.microsoft.com/office/drawing/2014/main" id="{C35B12C1-569C-4E37-AA33-7EF215F201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Freeform: Shape 1036">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8" name="Freeform: Shape 1037">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039" name="Freeform: Shape 1038">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026" name="Picture 2" descr="Support for Primary Care Staff | Kent ...">
            <a:extLst>
              <a:ext uri="{FF2B5EF4-FFF2-40B4-BE49-F238E27FC236}">
                <a16:creationId xmlns:a16="http://schemas.microsoft.com/office/drawing/2014/main" id="{78C598E3-D93F-1776-E19F-DFFEBC15EB3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48310" y="320231"/>
            <a:ext cx="11233928" cy="2836567"/>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id="{3F19F2FA-B31E-2797-63E6-9EF85ABBD6D9}"/>
              </a:ext>
            </a:extLst>
          </p:cNvPr>
          <p:cNvSpPr>
            <a:spLocks noGrp="1"/>
          </p:cNvSpPr>
          <p:nvPr>
            <p:ph type="dt" sz="half" idx="10"/>
          </p:nvPr>
        </p:nvSpPr>
        <p:spPr>
          <a:xfrm>
            <a:off x="804672" y="6356350"/>
            <a:ext cx="2743200" cy="365125"/>
          </a:xfrm>
        </p:spPr>
        <p:txBody>
          <a:bodyPr vert="horz" lIns="91440" tIns="45720" rIns="91440" bIns="45720" rtlCol="0" anchor="ctr">
            <a:normAutofit/>
          </a:bodyPr>
          <a:lstStyle/>
          <a:p>
            <a:pPr>
              <a:spcAft>
                <a:spcPts val="600"/>
              </a:spcAft>
            </a:pPr>
            <a:fld id="{191532EF-E85A-4B6A-BBF2-5E08FFF0B363}" type="datetime1">
              <a:rPr lang="en-US" smtClean="0"/>
              <a:pPr>
                <a:spcAft>
                  <a:spcPts val="600"/>
                </a:spcAft>
              </a:pPr>
              <a:t>12/18/2024</a:t>
            </a:fld>
            <a:endParaRPr lang="en-US"/>
          </a:p>
        </p:txBody>
      </p:sp>
      <p:grpSp>
        <p:nvGrpSpPr>
          <p:cNvPr id="1041" name="Group 1040">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1042" name="Freeform: Shape 1041">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3" name="Freeform: Shape 1042">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4" name="Freeform: Shape 1043">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5" name="Freeform: Shape 1044">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Footer Placeholder 4">
            <a:extLst>
              <a:ext uri="{FF2B5EF4-FFF2-40B4-BE49-F238E27FC236}">
                <a16:creationId xmlns:a16="http://schemas.microsoft.com/office/drawing/2014/main" id="{7D5C81DF-48F0-37AB-34CB-780867FD4B3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Radiological Imaging</a:t>
            </a:r>
          </a:p>
        </p:txBody>
      </p:sp>
      <p:pic>
        <p:nvPicPr>
          <p:cNvPr id="6" name="Picture 5" descr="Logo, company name&#10;&#10;Description automatically generated">
            <a:extLst>
              <a:ext uri="{FF2B5EF4-FFF2-40B4-BE49-F238E27FC236}">
                <a16:creationId xmlns:a16="http://schemas.microsoft.com/office/drawing/2014/main" id="{948B2C1C-7AD4-4CD4-B53E-35FA7CC320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1592" y="152718"/>
            <a:ext cx="2334155" cy="554088"/>
          </a:xfrm>
          <a:prstGeom prst="rect">
            <a:avLst/>
          </a:prstGeom>
        </p:spPr>
      </p:pic>
      <p:sp>
        <p:nvSpPr>
          <p:cNvPr id="11" name="TextBox 10">
            <a:extLst>
              <a:ext uri="{FF2B5EF4-FFF2-40B4-BE49-F238E27FC236}">
                <a16:creationId xmlns:a16="http://schemas.microsoft.com/office/drawing/2014/main" id="{2E0BEE4E-4DBB-2109-5D2A-E4A089162E32}"/>
              </a:ext>
            </a:extLst>
          </p:cNvPr>
          <p:cNvSpPr txBox="1"/>
          <p:nvPr/>
        </p:nvSpPr>
        <p:spPr>
          <a:xfrm>
            <a:off x="8153400" y="4543269"/>
            <a:ext cx="3301517" cy="1855573"/>
          </a:xfrm>
          <a:prstGeom prst="rect">
            <a:avLst/>
          </a:prstGeom>
          <a:noFill/>
          <a:ln>
            <a:solidFill>
              <a:schemeClr val="accent1"/>
            </a:solidFill>
          </a:ln>
        </p:spPr>
        <p:txBody>
          <a:bodyPr wrap="square" rtlCol="0">
            <a:spAutoFit/>
          </a:bodyPr>
          <a:lstStyle/>
          <a:p>
            <a:pPr marL="342900" lvl="0" indent="-342900">
              <a:lnSpc>
                <a:spcPct val="107000"/>
              </a:lnSpc>
              <a:buFont typeface="Symbol" panose="05050102010706020507" pitchFamily="18" charset="2"/>
              <a:buChar char=""/>
            </a:pPr>
            <a:r>
              <a:rPr lang="en-GB" sz="1800">
                <a:effectLst/>
                <a:latin typeface="Arial" panose="020B0604020202020204" pitchFamily="34" charset="0"/>
                <a:ea typeface="Calibri" panose="020F0502020204030204" pitchFamily="34" charset="0"/>
                <a:cs typeface="Arial" panose="020B0604020202020204" pitchFamily="34" charset="0"/>
              </a:rPr>
              <a:t>History taking</a:t>
            </a:r>
            <a:endParaRPr lang="en-GB" sz="180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800">
                <a:effectLst/>
                <a:latin typeface="Arial" panose="020B0604020202020204" pitchFamily="34" charset="0"/>
                <a:ea typeface="Calibri" panose="020F0502020204030204" pitchFamily="34" charset="0"/>
                <a:cs typeface="Arial" panose="020B0604020202020204" pitchFamily="34" charset="0"/>
              </a:rPr>
              <a:t>Physical examination and diagnostic reasoning </a:t>
            </a:r>
            <a:endParaRPr lang="en-GB" sz="180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800">
                <a:effectLst/>
                <a:latin typeface="Arial" panose="020B0604020202020204" pitchFamily="34" charset="0"/>
                <a:ea typeface="Calibri" panose="020F0502020204030204" pitchFamily="34" charset="0"/>
                <a:cs typeface="Arial" panose="020B0604020202020204" pitchFamily="34" charset="0"/>
              </a:rPr>
              <a:t>Clinical Reasoning and decision making	</a:t>
            </a:r>
            <a:endParaRPr lang="en-GB" sz="180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Symbol" panose="05050102010706020507" pitchFamily="18" charset="2"/>
              <a:buChar char=""/>
            </a:pPr>
            <a:r>
              <a:rPr lang="en-GB" sz="1800">
                <a:effectLst/>
                <a:latin typeface="Arial" panose="020B0604020202020204" pitchFamily="34" charset="0"/>
                <a:ea typeface="Calibri" panose="020F0502020204030204" pitchFamily="34" charset="0"/>
                <a:cs typeface="Arial" panose="020B0604020202020204" pitchFamily="34" charset="0"/>
              </a:rPr>
              <a:t>Advanced Communication</a:t>
            </a:r>
            <a:endParaRPr lang="en-GB" sz="18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154748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220070-F93E-77A4-761F-8825727F1A1F}"/>
              </a:ext>
            </a:extLst>
          </p:cNvPr>
          <p:cNvSpPr>
            <a:spLocks noGrp="1"/>
          </p:cNvSpPr>
          <p:nvPr>
            <p:ph type="title"/>
          </p:nvPr>
        </p:nvSpPr>
        <p:spPr>
          <a:xfrm>
            <a:off x="841248" y="548640"/>
            <a:ext cx="3600860" cy="5431536"/>
          </a:xfrm>
        </p:spPr>
        <p:txBody>
          <a:bodyPr>
            <a:normAutofit/>
          </a:bodyPr>
          <a:lstStyle/>
          <a:p>
            <a:r>
              <a:rPr lang="en-GB" sz="5400" u="sng">
                <a:latin typeface="+mn-lt"/>
              </a:rPr>
              <a:t>Links</a:t>
            </a:r>
          </a:p>
        </p:txBody>
      </p:sp>
      <p:sp>
        <p:nvSpPr>
          <p:cNvPr id="21"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2">
            <a:extLst>
              <a:ext uri="{FF2B5EF4-FFF2-40B4-BE49-F238E27FC236}">
                <a16:creationId xmlns:a16="http://schemas.microsoft.com/office/drawing/2014/main" id="{1AA7BCF9-6755-1427-D4F1-0656DCEA7B76}"/>
              </a:ext>
            </a:extLst>
          </p:cNvPr>
          <p:cNvSpPr>
            <a:spLocks noGrp="1"/>
          </p:cNvSpPr>
          <p:nvPr>
            <p:ph idx="1"/>
          </p:nvPr>
        </p:nvSpPr>
        <p:spPr>
          <a:xfrm>
            <a:off x="5126418" y="788289"/>
            <a:ext cx="6224335" cy="5431536"/>
          </a:xfrm>
        </p:spPr>
        <p:txBody>
          <a:bodyPr anchor="ctr">
            <a:normAutofit fontScale="70000" lnSpcReduction="20000"/>
          </a:bodyPr>
          <a:lstStyle/>
          <a:p>
            <a:pPr marL="0" indent="0">
              <a:buNone/>
            </a:pPr>
            <a:endParaRPr lang="en-GB" sz="1900" dirty="0">
              <a:hlinkClick r:id="rId2"/>
            </a:endParaRPr>
          </a:p>
          <a:p>
            <a:pPr marL="0" indent="0">
              <a:buNone/>
            </a:pPr>
            <a:r>
              <a:rPr lang="en-GB" sz="2000" b="1" u="sng" dirty="0">
                <a:latin typeface="Aptos" panose="020B0004020202020204" pitchFamily="34" charset="0"/>
              </a:rPr>
              <a:t>ICE Training</a:t>
            </a:r>
            <a:endParaRPr lang="en-GB" sz="2000" b="1" u="sng" dirty="0">
              <a:latin typeface="Aptos" panose="020B0004020202020204" pitchFamily="34" charset="0"/>
              <a:hlinkClick r:id="rId2"/>
            </a:endParaRPr>
          </a:p>
          <a:p>
            <a:pPr marL="0" indent="0">
              <a:buNone/>
            </a:pPr>
            <a:r>
              <a:rPr lang="en-GB" sz="2000" dirty="0">
                <a:latin typeface="Aptos" panose="020B0004020202020204" pitchFamily="34" charset="0"/>
                <a:hlinkClick r:id="rId2"/>
              </a:rPr>
              <a:t>Digital Induction and Learning Opportunities for BNSSG Primary Care Workforce (clarity.co.uk)</a:t>
            </a:r>
            <a:endParaRPr lang="en-GB" sz="2000" dirty="0">
              <a:latin typeface="Aptos" panose="020B0004020202020204" pitchFamily="34" charset="0"/>
            </a:endParaRPr>
          </a:p>
          <a:p>
            <a:pPr marL="0" indent="0">
              <a:buNone/>
            </a:pPr>
            <a:endParaRPr lang="en-GB" sz="2000" b="1" u="sng" dirty="0">
              <a:latin typeface="Aptos" panose="020B0004020202020204" pitchFamily="34" charset="0"/>
            </a:endParaRPr>
          </a:p>
          <a:p>
            <a:pPr marL="0" indent="0">
              <a:buNone/>
            </a:pPr>
            <a:r>
              <a:rPr lang="en-GB" sz="2000" b="1" u="sng" dirty="0">
                <a:latin typeface="Aptos" panose="020B0004020202020204" pitchFamily="34" charset="0"/>
              </a:rPr>
              <a:t>IRMER Training</a:t>
            </a:r>
            <a:endParaRPr lang="en-GB" sz="2000" b="1" dirty="0">
              <a:latin typeface="Aptos" panose="020B0004020202020204" pitchFamily="34" charset="0"/>
            </a:endParaRPr>
          </a:p>
          <a:p>
            <a:pPr marL="0" indent="0">
              <a:buNone/>
            </a:pPr>
            <a:r>
              <a:rPr lang="en-GB" sz="2000" dirty="0">
                <a:latin typeface="Aptos" panose="020B0004020202020204" pitchFamily="34" charset="0"/>
              </a:rPr>
              <a:t>UHBW: </a:t>
            </a:r>
            <a:r>
              <a:rPr lang="en-GB" sz="2000" b="0" i="1" u="none" strike="noStrike" baseline="0" dirty="0">
                <a:latin typeface="Aptos" panose="020B0004020202020204" pitchFamily="34" charset="0"/>
              </a:rPr>
              <a:t>RadiationProtectionTraining@uhbw.nhs.uk </a:t>
            </a:r>
          </a:p>
          <a:p>
            <a:pPr marL="0" indent="0">
              <a:buNone/>
            </a:pPr>
            <a:r>
              <a:rPr lang="en-GB" sz="2000" i="1" dirty="0">
                <a:latin typeface="Aptos" panose="020B0004020202020204" pitchFamily="34" charset="0"/>
              </a:rPr>
              <a:t>NBT: </a:t>
            </a:r>
            <a:r>
              <a:rPr lang="en-GB" sz="2000" i="1" dirty="0">
                <a:latin typeface="Aptos" panose="020B0004020202020204" pitchFamily="34" charset="0"/>
                <a:hlinkClick r:id="rId3"/>
              </a:rPr>
              <a:t>nmr@nbt.nhs.uk</a:t>
            </a:r>
            <a:endParaRPr lang="en-GB" sz="2000" i="1" dirty="0">
              <a:latin typeface="Aptos" panose="020B0004020202020204" pitchFamily="34" charset="0"/>
            </a:endParaRPr>
          </a:p>
          <a:p>
            <a:pPr marL="0" indent="0">
              <a:buNone/>
            </a:pPr>
            <a:endParaRPr lang="en-GB" sz="2000" b="1" u="sng" dirty="0">
              <a:latin typeface="Aptos" panose="020B0004020202020204" pitchFamily="34" charset="0"/>
            </a:endParaRPr>
          </a:p>
          <a:p>
            <a:pPr marL="0" indent="0">
              <a:buNone/>
            </a:pPr>
            <a:r>
              <a:rPr lang="en-GB" sz="2000" b="1" u="sng" dirty="0">
                <a:latin typeface="Aptos" panose="020B0004020202020204" pitchFamily="34" charset="0"/>
              </a:rPr>
              <a:t>Imaging queries</a:t>
            </a:r>
          </a:p>
          <a:p>
            <a:pPr marL="0" indent="0">
              <a:buNone/>
            </a:pPr>
            <a:r>
              <a:rPr lang="en-GB" sz="2000" dirty="0">
                <a:latin typeface="Aptos" panose="020B0004020202020204" pitchFamily="34" charset="0"/>
              </a:rPr>
              <a:t>UHBW NMR QUERIES: </a:t>
            </a:r>
            <a:r>
              <a:rPr lang="en-GB" sz="2000" dirty="0">
                <a:latin typeface="Aptos" panose="020B0004020202020204" pitchFamily="34" charset="0"/>
                <a:hlinkClick r:id="rId4"/>
              </a:rPr>
              <a:t>RadiologyNonMedReferrers@uhbw.nhs.uk</a:t>
            </a:r>
            <a:r>
              <a:rPr lang="en-GB" sz="2000" dirty="0">
                <a:latin typeface="Aptos" panose="020B0004020202020204" pitchFamily="34" charset="0"/>
              </a:rPr>
              <a:t> </a:t>
            </a:r>
            <a:endParaRPr lang="en-GB" sz="2000" b="0" u="none" strike="noStrike" baseline="0" dirty="0">
              <a:latin typeface="Aptos" panose="020B0004020202020204" pitchFamily="34" charset="0"/>
            </a:endParaRPr>
          </a:p>
          <a:p>
            <a:pPr marL="0" indent="0">
              <a:buNone/>
            </a:pPr>
            <a:r>
              <a:rPr lang="en-GB" sz="2000" dirty="0">
                <a:latin typeface="Aptos" panose="020B0004020202020204" pitchFamily="34" charset="0"/>
              </a:rPr>
              <a:t>NBT: </a:t>
            </a:r>
            <a:r>
              <a:rPr lang="en-GB" sz="2000" dirty="0">
                <a:latin typeface="Aptos" panose="020B0004020202020204" pitchFamily="34" charset="0"/>
                <a:hlinkClick r:id="rId3"/>
              </a:rPr>
              <a:t>nmr@nbt.nhs.uk</a:t>
            </a:r>
            <a:endParaRPr lang="en-GB" sz="2000" dirty="0">
              <a:latin typeface="Aptos" panose="020B0004020202020204" pitchFamily="34" charset="0"/>
            </a:endParaRPr>
          </a:p>
          <a:p>
            <a:pPr marL="0" indent="0">
              <a:buNone/>
            </a:pPr>
            <a:endParaRPr lang="en-GB" sz="2000" i="1" dirty="0">
              <a:latin typeface="Aptos" panose="020B0004020202020204" pitchFamily="34" charset="0"/>
            </a:endParaRPr>
          </a:p>
          <a:p>
            <a:pPr marL="0" indent="0">
              <a:buNone/>
            </a:pPr>
            <a:r>
              <a:rPr lang="en-GB" sz="2000" b="1" u="sng" dirty="0">
                <a:latin typeface="Aptos" panose="020B0004020202020204" pitchFamily="34" charset="0"/>
              </a:rPr>
              <a:t>Protocol and Forms</a:t>
            </a:r>
          </a:p>
          <a:p>
            <a:pPr marL="0" indent="0" fontAlgn="base">
              <a:buNone/>
            </a:pPr>
            <a:r>
              <a:rPr lang="en-GB" sz="2000" b="1" dirty="0">
                <a:effectLst/>
                <a:latin typeface="Aptos" panose="020B0004020202020204" pitchFamily="34" charset="0"/>
                <a:ea typeface="Calibri" panose="020F0502020204030204" pitchFamily="34" charset="0"/>
              </a:rPr>
              <a:t>Radiological Imaging for Non-Medical requesters in BNSSG Primary Care</a:t>
            </a:r>
            <a:r>
              <a:rPr lang="en-GB" sz="2000" dirty="0">
                <a:effectLst/>
                <a:latin typeface="Aptos" panose="020B0004020202020204" pitchFamily="34" charset="0"/>
                <a:ea typeface="Calibri" panose="020F0502020204030204" pitchFamily="34" charset="0"/>
              </a:rPr>
              <a:t> </a:t>
            </a:r>
            <a:r>
              <a:rPr lang="en-GB" sz="2000" u="none" strike="noStrike" dirty="0">
                <a:effectLst/>
                <a:latin typeface="Aptos" panose="020B0004020202020204" pitchFamily="34" charset="0"/>
                <a:ea typeface="Calibri" panose="020F0502020204030204" pitchFamily="34" charset="0"/>
                <a:hlinkClick r:id="rId5"/>
              </a:rPr>
              <a:t>https://avonlmc.co.uk/guidance/radiological-imaging-for-non-medical-requesters/</a:t>
            </a:r>
            <a:r>
              <a:rPr lang="en-GB" sz="2000" dirty="0">
                <a:effectLst/>
                <a:latin typeface="Aptos" panose="020B0004020202020204" pitchFamily="34" charset="0"/>
                <a:ea typeface="Calibri" panose="020F0502020204030204" pitchFamily="34" charset="0"/>
              </a:rPr>
              <a:t> </a:t>
            </a:r>
          </a:p>
          <a:p>
            <a:pPr marL="0" indent="0" fontAlgn="base">
              <a:buNone/>
            </a:pPr>
            <a:endParaRPr lang="en-GB" sz="2000" dirty="0">
              <a:latin typeface="Aptos" panose="020B0004020202020204" pitchFamily="34" charset="0"/>
              <a:ea typeface="Calibri" panose="020F0502020204030204" pitchFamily="34" charset="0"/>
            </a:endParaRPr>
          </a:p>
          <a:p>
            <a:pPr marL="0" indent="0" fontAlgn="base">
              <a:buNone/>
            </a:pPr>
            <a:r>
              <a:rPr lang="en-GB" sz="2000" b="1" u="sng" dirty="0">
                <a:effectLst/>
                <a:latin typeface="Aptos" panose="020B0004020202020204" pitchFamily="34" charset="0"/>
                <a:ea typeface="Calibri" panose="020F0502020204030204" pitchFamily="34" charset="0"/>
              </a:rPr>
              <a:t>REMEDY Radiological Imaging</a:t>
            </a:r>
          </a:p>
          <a:p>
            <a:pPr marL="0" indent="0" fontAlgn="base">
              <a:buNone/>
            </a:pPr>
            <a:r>
              <a:rPr lang="en-GB" sz="2000" dirty="0">
                <a:effectLst/>
                <a:latin typeface="Aptos" panose="020B0004020202020204" pitchFamily="34" charset="0"/>
                <a:ea typeface="Calibri" panose="020F0502020204030204" pitchFamily="34" charset="0"/>
                <a:hlinkClick r:id="rId6"/>
              </a:rPr>
              <a:t>https://remedy.bnssg.icb.nhs.uk/adults/radiology-imaging/</a:t>
            </a:r>
            <a:endParaRPr lang="en-GB" sz="2000" dirty="0">
              <a:effectLst/>
              <a:latin typeface="Aptos" panose="020B0004020202020204" pitchFamily="34" charset="0"/>
              <a:ea typeface="Calibri" panose="020F0502020204030204" pitchFamily="34" charset="0"/>
            </a:endParaRPr>
          </a:p>
          <a:p>
            <a:pPr marL="0" indent="0">
              <a:buNone/>
            </a:pPr>
            <a:endParaRPr lang="en-GB" sz="1900" dirty="0"/>
          </a:p>
        </p:txBody>
      </p:sp>
      <p:sp>
        <p:nvSpPr>
          <p:cNvPr id="3" name="Date Placeholder 2">
            <a:extLst>
              <a:ext uri="{FF2B5EF4-FFF2-40B4-BE49-F238E27FC236}">
                <a16:creationId xmlns:a16="http://schemas.microsoft.com/office/drawing/2014/main" id="{58C92FAF-1843-F0E9-2075-68870F6AD239}"/>
              </a:ext>
            </a:extLst>
          </p:cNvPr>
          <p:cNvSpPr>
            <a:spLocks noGrp="1"/>
          </p:cNvSpPr>
          <p:nvPr>
            <p:ph type="dt" sz="half" idx="10"/>
          </p:nvPr>
        </p:nvSpPr>
        <p:spPr/>
        <p:txBody>
          <a:bodyPr/>
          <a:lstStyle/>
          <a:p>
            <a:fld id="{C54AB671-FE0E-498F-A0CA-A60A3BEF6FD8}" type="datetime1">
              <a:rPr lang="en-GB" smtClean="0"/>
              <a:t>18/12/2024</a:t>
            </a:fld>
            <a:endParaRPr lang="en-GB"/>
          </a:p>
        </p:txBody>
      </p:sp>
      <p:sp>
        <p:nvSpPr>
          <p:cNvPr id="4" name="Footer Placeholder 3">
            <a:extLst>
              <a:ext uri="{FF2B5EF4-FFF2-40B4-BE49-F238E27FC236}">
                <a16:creationId xmlns:a16="http://schemas.microsoft.com/office/drawing/2014/main" id="{BC8CB823-6B3D-28B8-A621-3B8D6FCE7C75}"/>
              </a:ext>
            </a:extLst>
          </p:cNvPr>
          <p:cNvSpPr>
            <a:spLocks noGrp="1"/>
          </p:cNvSpPr>
          <p:nvPr>
            <p:ph type="ftr" sz="quarter" idx="11"/>
          </p:nvPr>
        </p:nvSpPr>
        <p:spPr/>
        <p:txBody>
          <a:bodyPr/>
          <a:lstStyle/>
          <a:p>
            <a:r>
              <a:rPr lang="en-GB"/>
              <a:t>Radiological Imaging</a:t>
            </a:r>
          </a:p>
        </p:txBody>
      </p:sp>
      <p:pic>
        <p:nvPicPr>
          <p:cNvPr id="5" name="Picture 4" descr="Logo, company name&#10;&#10;Description automatically generated">
            <a:extLst>
              <a:ext uri="{FF2B5EF4-FFF2-40B4-BE49-F238E27FC236}">
                <a16:creationId xmlns:a16="http://schemas.microsoft.com/office/drawing/2014/main" id="{0C8CDD34-620C-109A-6B65-6D8883A3B12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20874" y="88080"/>
            <a:ext cx="2334155" cy="554088"/>
          </a:xfrm>
          <a:prstGeom prst="rect">
            <a:avLst/>
          </a:prstGeom>
        </p:spPr>
      </p:pic>
    </p:spTree>
    <p:extLst>
      <p:ext uri="{BB962C8B-B14F-4D97-AF65-F5344CB8AC3E}">
        <p14:creationId xmlns:p14="http://schemas.microsoft.com/office/powerpoint/2010/main" val="1353295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C466D-8995-2FCE-D851-010814783284}"/>
            </a:ext>
          </a:extLst>
        </p:cNvPr>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50A8A62-F6F8-4D68-1181-C68E5D5C48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60FD92-11AC-5BFC-E66B-93FC54937245}"/>
              </a:ext>
            </a:extLst>
          </p:cNvPr>
          <p:cNvSpPr>
            <a:spLocks noGrp="1"/>
          </p:cNvSpPr>
          <p:nvPr>
            <p:ph type="title"/>
          </p:nvPr>
        </p:nvSpPr>
        <p:spPr>
          <a:xfrm>
            <a:off x="841248" y="548640"/>
            <a:ext cx="3600860" cy="5431536"/>
          </a:xfrm>
        </p:spPr>
        <p:txBody>
          <a:bodyPr>
            <a:normAutofit/>
          </a:bodyPr>
          <a:lstStyle/>
          <a:p>
            <a:r>
              <a:rPr lang="en-GB" sz="3200" dirty="0">
                <a:latin typeface="Aptos" panose="020B0004020202020204" pitchFamily="34" charset="0"/>
              </a:rPr>
              <a:t>Physician Associates</a:t>
            </a:r>
          </a:p>
        </p:txBody>
      </p:sp>
      <p:sp>
        <p:nvSpPr>
          <p:cNvPr id="25" name="sketch line">
            <a:extLst>
              <a:ext uri="{FF2B5EF4-FFF2-40B4-BE49-F238E27FC236}">
                <a16:creationId xmlns:a16="http://schemas.microsoft.com/office/drawing/2014/main" id="{495B19EE-FC4E-A3A7-D0F3-94D810BE36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Content Placeholder 2">
            <a:extLst>
              <a:ext uri="{FF2B5EF4-FFF2-40B4-BE49-F238E27FC236}">
                <a16:creationId xmlns:a16="http://schemas.microsoft.com/office/drawing/2014/main" id="{1DDB6E19-8662-4D28-6A75-5258E6CC659E}"/>
              </a:ext>
            </a:extLst>
          </p:cNvPr>
          <p:cNvGraphicFramePr>
            <a:graphicFrameLocks noGrp="1" noChangeAspect="1"/>
          </p:cNvGraphicFramePr>
          <p:nvPr>
            <p:ph idx="1"/>
          </p:nvPr>
        </p:nvGraphicFramePr>
        <p:xfrm>
          <a:off x="5831400" y="549338"/>
          <a:ext cx="3836987" cy="5430838"/>
        </p:xfrm>
        <a:graphic>
          <a:graphicData uri="http://schemas.openxmlformats.org/presentationml/2006/ole">
            <mc:AlternateContent xmlns:mc="http://schemas.openxmlformats.org/markup-compatibility/2006">
              <mc:Choice xmlns:v="urn:schemas-microsoft-com:vml" Requires="v">
                <p:oleObj name="Acrobat Document" r:id="rId2" imgW="3777942" imgH="5346481" progId="AcroExch.Document.DC">
                  <p:embed/>
                </p:oleObj>
              </mc:Choice>
              <mc:Fallback>
                <p:oleObj name="Acrobat Document" r:id="rId2" imgW="3777942" imgH="5346481" progId="AcroExch.Document.DC">
                  <p:embed/>
                  <p:pic>
                    <p:nvPicPr>
                      <p:cNvPr id="3" name="Content Placeholder 2">
                        <a:extLst>
                          <a:ext uri="{FF2B5EF4-FFF2-40B4-BE49-F238E27FC236}">
                            <a16:creationId xmlns:a16="http://schemas.microsoft.com/office/drawing/2014/main" id="{1DDB6E19-8662-4D28-6A75-5258E6CC659E}"/>
                          </a:ext>
                        </a:extLst>
                      </p:cNvPr>
                      <p:cNvPicPr/>
                      <p:nvPr/>
                    </p:nvPicPr>
                    <p:blipFill>
                      <a:blip r:embed="rId3"/>
                      <a:stretch>
                        <a:fillRect/>
                      </a:stretch>
                    </p:blipFill>
                    <p:spPr>
                      <a:xfrm>
                        <a:off x="5831400" y="549338"/>
                        <a:ext cx="3836987" cy="5430838"/>
                      </a:xfrm>
                      <a:prstGeom prst="rect">
                        <a:avLst/>
                      </a:prstGeom>
                    </p:spPr>
                  </p:pic>
                </p:oleObj>
              </mc:Fallback>
            </mc:AlternateContent>
          </a:graphicData>
        </a:graphic>
      </p:graphicFrame>
      <p:sp>
        <p:nvSpPr>
          <p:cNvPr id="4" name="Date Placeholder 3">
            <a:extLst>
              <a:ext uri="{FF2B5EF4-FFF2-40B4-BE49-F238E27FC236}">
                <a16:creationId xmlns:a16="http://schemas.microsoft.com/office/drawing/2014/main" id="{D641F414-54A2-18F2-BF61-DC7541C67B91}"/>
              </a:ext>
            </a:extLst>
          </p:cNvPr>
          <p:cNvSpPr>
            <a:spLocks noGrp="1"/>
          </p:cNvSpPr>
          <p:nvPr>
            <p:ph type="dt" sz="half" idx="10"/>
          </p:nvPr>
        </p:nvSpPr>
        <p:spPr/>
        <p:txBody>
          <a:bodyPr/>
          <a:lstStyle/>
          <a:p>
            <a:fld id="{191532EF-E85A-4B6A-BBF2-5E08FFF0B363}" type="datetime1">
              <a:rPr lang="en-GB" smtClean="0"/>
              <a:t>18/12/2024</a:t>
            </a:fld>
            <a:endParaRPr lang="en-GB"/>
          </a:p>
        </p:txBody>
      </p:sp>
      <p:sp>
        <p:nvSpPr>
          <p:cNvPr id="5" name="Footer Placeholder 4">
            <a:extLst>
              <a:ext uri="{FF2B5EF4-FFF2-40B4-BE49-F238E27FC236}">
                <a16:creationId xmlns:a16="http://schemas.microsoft.com/office/drawing/2014/main" id="{BB5C8C91-5525-E96A-EE70-7A8C549DDA50}"/>
              </a:ext>
            </a:extLst>
          </p:cNvPr>
          <p:cNvSpPr>
            <a:spLocks noGrp="1"/>
          </p:cNvSpPr>
          <p:nvPr>
            <p:ph type="ftr" sz="quarter" idx="11"/>
          </p:nvPr>
        </p:nvSpPr>
        <p:spPr/>
        <p:txBody>
          <a:bodyPr/>
          <a:lstStyle/>
          <a:p>
            <a:r>
              <a:rPr lang="en-GB"/>
              <a:t>Radiological Imaging</a:t>
            </a:r>
          </a:p>
        </p:txBody>
      </p:sp>
      <p:pic>
        <p:nvPicPr>
          <p:cNvPr id="6" name="Picture 5" descr="Logo, company name&#10;&#10;Description automatically generated">
            <a:extLst>
              <a:ext uri="{FF2B5EF4-FFF2-40B4-BE49-F238E27FC236}">
                <a16:creationId xmlns:a16="http://schemas.microsoft.com/office/drawing/2014/main" id="{EE43D7DC-29E4-7832-8B5D-2BEBD73EBD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61592" y="152718"/>
            <a:ext cx="2334155" cy="554088"/>
          </a:xfrm>
          <a:prstGeom prst="rect">
            <a:avLst/>
          </a:prstGeom>
        </p:spPr>
      </p:pic>
      <p:sp>
        <p:nvSpPr>
          <p:cNvPr id="8" name="TextBox 7">
            <a:extLst>
              <a:ext uri="{FF2B5EF4-FFF2-40B4-BE49-F238E27FC236}">
                <a16:creationId xmlns:a16="http://schemas.microsoft.com/office/drawing/2014/main" id="{60A642F1-B1A2-547C-781B-1F5094AD9150}"/>
              </a:ext>
            </a:extLst>
          </p:cNvPr>
          <p:cNvSpPr txBox="1"/>
          <p:nvPr/>
        </p:nvSpPr>
        <p:spPr>
          <a:xfrm>
            <a:off x="570990" y="4087198"/>
            <a:ext cx="3677737" cy="1015663"/>
          </a:xfrm>
          <a:prstGeom prst="rect">
            <a:avLst/>
          </a:prstGeom>
          <a:noFill/>
        </p:spPr>
        <p:txBody>
          <a:bodyPr wrap="square">
            <a:spAutoFit/>
          </a:bodyPr>
          <a:lstStyle/>
          <a:p>
            <a:pPr marL="0" lvl="0" indent="0">
              <a:spcAft>
                <a:spcPts val="800"/>
              </a:spcAft>
              <a:buNone/>
            </a:pPr>
            <a:r>
              <a:rPr lang="en-GB" sz="2000" b="1" dirty="0">
                <a:solidFill>
                  <a:srgbClr val="FF0000"/>
                </a:solidFill>
                <a:latin typeface="Aptos" panose="020B0004020202020204" pitchFamily="34" charset="0"/>
                <a:ea typeface="Calibri" panose="020F0502020204030204" pitchFamily="34" charset="0"/>
                <a:cs typeface="Arial" panose="020B0604020202020204" pitchFamily="34" charset="0"/>
              </a:rPr>
              <a:t>Physician Associates cannot request any imaging in BNSSG General Practice</a:t>
            </a:r>
            <a:endParaRPr lang="en-GB" sz="2000" b="1" dirty="0">
              <a:solidFill>
                <a:srgbClr val="FF0000"/>
              </a:solidFill>
              <a:effectLst/>
              <a:latin typeface="Aptos" panose="020B00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33548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2">
            <a:extLst>
              <a:ext uri="{FF2B5EF4-FFF2-40B4-BE49-F238E27FC236}">
                <a16:creationId xmlns:a16="http://schemas.microsoft.com/office/drawing/2014/main" id="{0CD95C80-0443-49F8-951E-1F4DED25030C}"/>
              </a:ext>
            </a:extLst>
          </p:cNvPr>
          <p:cNvSpPr>
            <a:spLocks noChangeArrowheads="1"/>
          </p:cNvSpPr>
          <p:nvPr/>
        </p:nvSpPr>
        <p:spPr bwMode="auto">
          <a:xfrm>
            <a:off x="630936" y="2807208"/>
            <a:ext cx="3429000" cy="34107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t" anchorCtr="0" compatLnSpc="1">
            <a:prstTxWarp prst="textNoShape">
              <a:avLst/>
            </a:prstTxWarp>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eaLnBrk="1" fontAlgn="base" hangingPunct="1">
              <a:lnSpc>
                <a:spcPct val="90000"/>
              </a:lnSpc>
              <a:spcBef>
                <a:spcPct val="0"/>
              </a:spcBef>
              <a:spcAft>
                <a:spcPts val="600"/>
              </a:spcAft>
              <a:buClrTx/>
              <a:buSzTx/>
              <a:tabLst/>
            </a:pPr>
            <a:endParaRPr lang="en-US" altLang="en-US" sz="2200" dirty="0">
              <a:latin typeface="Aptos" panose="020B0004020202020204" pitchFamily="34" charset="0"/>
            </a:endParaRP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endParaRPr kumimoji="0" lang="en-US" altLang="en-US" sz="2200" b="0" i="0" u="none" strike="noStrike" cap="none" normalizeH="0" baseline="0" dirty="0">
              <a:ln>
                <a:noFill/>
              </a:ln>
              <a:effectLst/>
              <a:latin typeface="+mn-lt"/>
            </a:endParaRPr>
          </a:p>
        </p:txBody>
      </p:sp>
      <p:graphicFrame>
        <p:nvGraphicFramePr>
          <p:cNvPr id="7" name="Content Placeholder 6">
            <a:extLst>
              <a:ext uri="{FF2B5EF4-FFF2-40B4-BE49-F238E27FC236}">
                <a16:creationId xmlns:a16="http://schemas.microsoft.com/office/drawing/2014/main" id="{DFB9A56D-A655-45B5-BE70-48264D67BCC8}"/>
              </a:ext>
            </a:extLst>
          </p:cNvPr>
          <p:cNvGraphicFramePr>
            <a:graphicFrameLocks noGrp="1"/>
          </p:cNvGraphicFramePr>
          <p:nvPr>
            <p:ph idx="1"/>
            <p:extLst>
              <p:ext uri="{D42A27DB-BD31-4B8C-83A1-F6EECF244321}">
                <p14:modId xmlns:p14="http://schemas.microsoft.com/office/powerpoint/2010/main" val="3581354883"/>
              </p:ext>
            </p:extLst>
          </p:nvPr>
        </p:nvGraphicFramePr>
        <p:xfrm>
          <a:off x="4398446" y="1419705"/>
          <a:ext cx="7150276" cy="4278063"/>
        </p:xfrm>
        <a:graphic>
          <a:graphicData uri="http://schemas.openxmlformats.org/drawingml/2006/table">
            <a:tbl>
              <a:tblPr firstRow="1" firstCol="1" bandRow="1"/>
              <a:tblGrid>
                <a:gridCol w="7150276">
                  <a:extLst>
                    <a:ext uri="{9D8B030D-6E8A-4147-A177-3AD203B41FA5}">
                      <a16:colId xmlns:a16="http://schemas.microsoft.com/office/drawing/2014/main" val="1221062428"/>
                    </a:ext>
                  </a:extLst>
                </a:gridCol>
              </a:tblGrid>
              <a:tr h="4278063">
                <a:tc>
                  <a:txBody>
                    <a:bodyPr/>
                    <a:lstStyle/>
                    <a:p>
                      <a:pPr marL="342900" indent="-342900">
                        <a:buFont typeface="Arial" panose="020B0604020202020204" pitchFamily="34" charset="0"/>
                        <a:buChar char="•"/>
                      </a:pPr>
                      <a:r>
                        <a:rPr lang="en-GB" sz="2200" dirty="0">
                          <a:solidFill>
                            <a:schemeClr val="tx2"/>
                          </a:solidFill>
                          <a:latin typeface="Aptos" panose="020B0004020202020204" pitchFamily="34" charset="0"/>
                          <a:cs typeface="Arial" panose="020B0604020202020204" pitchFamily="34" charset="0"/>
                        </a:rPr>
                        <a:t>Employed in a role that supports your NMR status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200" dirty="0">
                          <a:solidFill>
                            <a:schemeClr val="tx2"/>
                          </a:solidFill>
                          <a:latin typeface="Aptos" panose="020B0004020202020204" pitchFamily="34" charset="0"/>
                          <a:cs typeface="Arial" panose="020B0604020202020204" pitchFamily="34" charset="0"/>
                        </a:rPr>
                        <a:t>Awareness of national and local guidance</a:t>
                      </a:r>
                    </a:p>
                    <a:p>
                      <a:pPr marL="342900" indent="-342900">
                        <a:buFont typeface="Arial" panose="020B0604020202020204" pitchFamily="34" charset="0"/>
                        <a:buChar char="•"/>
                      </a:pPr>
                      <a:r>
                        <a:rPr lang="en-GB" sz="2200" dirty="0">
                          <a:solidFill>
                            <a:schemeClr val="tx2"/>
                          </a:solidFill>
                          <a:latin typeface="Aptos" panose="020B0004020202020204" pitchFamily="34" charset="0"/>
                          <a:cs typeface="Arial" panose="020B0604020202020204" pitchFamily="34" charset="0"/>
                        </a:rPr>
                        <a:t>Complete IR(ME)R training every 3 years</a:t>
                      </a:r>
                    </a:p>
                    <a:p>
                      <a:pPr marL="342900" indent="-342900">
                        <a:buFont typeface="Arial" panose="020B0604020202020204" pitchFamily="34" charset="0"/>
                        <a:buChar char="•"/>
                      </a:pPr>
                      <a:r>
                        <a:rPr lang="en-GB" sz="2200" dirty="0">
                          <a:solidFill>
                            <a:schemeClr val="tx2"/>
                          </a:solidFill>
                          <a:latin typeface="Aptos" panose="020B0004020202020204" pitchFamily="34" charset="0"/>
                          <a:cs typeface="Arial" panose="020B0604020202020204" pitchFamily="34" charset="0"/>
                        </a:rPr>
                        <a:t>Work to a current protocol that reflects IR(ME)R 2017 and subsequent amendments</a:t>
                      </a:r>
                    </a:p>
                    <a:p>
                      <a:pPr marL="342900" indent="-342900">
                        <a:buFont typeface="Arial" panose="020B0604020202020204" pitchFamily="34" charset="0"/>
                        <a:buChar char="•"/>
                      </a:pPr>
                      <a:r>
                        <a:rPr lang="en-GB" sz="2200" dirty="0">
                          <a:solidFill>
                            <a:schemeClr val="tx2"/>
                          </a:solidFill>
                          <a:latin typeface="Aptos" panose="020B0004020202020204" pitchFamily="34" charset="0"/>
                          <a:cs typeface="Arial" panose="020B0604020202020204" pitchFamily="34" charset="0"/>
                        </a:rPr>
                        <a:t>Demonstrate capability and </a:t>
                      </a:r>
                      <a:r>
                        <a:rPr lang="en-GB" sz="2200" dirty="0" err="1">
                          <a:solidFill>
                            <a:schemeClr val="tx2"/>
                          </a:solidFill>
                          <a:latin typeface="Aptos" panose="020B0004020202020204" pitchFamily="34" charset="0"/>
                          <a:cs typeface="Arial" panose="020B0604020202020204" pitchFamily="34" charset="0"/>
                        </a:rPr>
                        <a:t>competance</a:t>
                      </a:r>
                      <a:endParaRPr lang="en-GB" sz="2200" dirty="0">
                        <a:solidFill>
                          <a:schemeClr val="tx2"/>
                        </a:solidFill>
                        <a:latin typeface="Aptos" panose="020B0004020202020204" pitchFamily="34" charset="0"/>
                        <a:cs typeface="Arial" panose="020B0604020202020204" pitchFamily="34" charset="0"/>
                      </a:endParaRPr>
                    </a:p>
                    <a:p>
                      <a:pPr marL="342900" indent="-342900">
                        <a:buFont typeface="Arial" panose="020B0604020202020204" pitchFamily="34" charset="0"/>
                        <a:buChar char="•"/>
                      </a:pPr>
                      <a:r>
                        <a:rPr lang="en-GB" sz="2200" dirty="0">
                          <a:solidFill>
                            <a:schemeClr val="tx2"/>
                          </a:solidFill>
                          <a:latin typeface="Aptos" panose="020B0004020202020204" pitchFamily="34" charset="0"/>
                          <a:cs typeface="Arial" panose="020B0604020202020204" pitchFamily="34" charset="0"/>
                        </a:rPr>
                        <a:t>Complete relevant documents required</a:t>
                      </a:r>
                    </a:p>
                    <a:p>
                      <a:pPr marL="342900" indent="-342900">
                        <a:buFont typeface="Arial" panose="020B0604020202020204" pitchFamily="34" charset="0"/>
                        <a:buChar char="•"/>
                      </a:pPr>
                      <a:r>
                        <a:rPr lang="en-GB" sz="2200" dirty="0">
                          <a:solidFill>
                            <a:schemeClr val="tx2"/>
                          </a:solidFill>
                          <a:latin typeface="Aptos" panose="020B0004020202020204" pitchFamily="34" charset="0"/>
                          <a:cs typeface="Arial" panose="020B0604020202020204" pitchFamily="34" charset="0"/>
                        </a:rPr>
                        <a:t>Audit practice – as a team and independently</a:t>
                      </a:r>
                    </a:p>
                    <a:p>
                      <a:pPr marL="342900" indent="-342900">
                        <a:buFont typeface="Arial" panose="020B0604020202020204" pitchFamily="34" charset="0"/>
                        <a:buChar char="•"/>
                      </a:pPr>
                      <a:r>
                        <a:rPr lang="en-GB" sz="2200" dirty="0">
                          <a:solidFill>
                            <a:schemeClr val="tx2"/>
                          </a:solidFill>
                          <a:latin typeface="Aptos" panose="020B0004020202020204" pitchFamily="34" charset="0"/>
                          <a:cs typeface="Arial" panose="020B0604020202020204" pitchFamily="34" charset="0"/>
                        </a:rPr>
                        <a:t>Practice and comply with governance </a:t>
                      </a:r>
                    </a:p>
                    <a:p>
                      <a:pPr marL="342900" indent="-342900">
                        <a:buFont typeface="Arial" panose="020B0604020202020204" pitchFamily="34" charset="0"/>
                        <a:buChar char="•"/>
                      </a:pPr>
                      <a:r>
                        <a:rPr lang="en-GB" sz="2200" dirty="0">
                          <a:solidFill>
                            <a:schemeClr val="tx2"/>
                          </a:solidFill>
                          <a:latin typeface="Aptos" panose="020B0004020202020204" pitchFamily="34" charset="0"/>
                          <a:cs typeface="Arial" panose="020B0604020202020204" pitchFamily="34" charset="0"/>
                        </a:rPr>
                        <a:t>Ensure patient safety</a:t>
                      </a:r>
                    </a:p>
                    <a:p>
                      <a:pPr marL="342900" indent="-342900">
                        <a:buFont typeface="Arial" panose="020B0604020202020204" pitchFamily="34" charset="0"/>
                        <a:buChar char="•"/>
                      </a:pPr>
                      <a:r>
                        <a:rPr lang="en-GB" sz="2200" dirty="0">
                          <a:solidFill>
                            <a:schemeClr val="tx2"/>
                          </a:solidFill>
                          <a:latin typeface="Aptos" panose="020B0004020202020204" pitchFamily="34" charset="0"/>
                          <a:cs typeface="Arial" panose="020B0604020202020204" pitchFamily="34" charset="0"/>
                        </a:rPr>
                        <a:t>Subcontracted staff need to follow a SOP</a:t>
                      </a:r>
                    </a:p>
                  </a:txBody>
                  <a:tcPr marL="80921" marR="80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5249511"/>
                  </a:ext>
                </a:extLst>
              </a:tr>
            </a:tbl>
          </a:graphicData>
        </a:graphic>
      </p:graphicFrame>
      <p:sp>
        <p:nvSpPr>
          <p:cNvPr id="2" name="Date Placeholder 1">
            <a:extLst>
              <a:ext uri="{FF2B5EF4-FFF2-40B4-BE49-F238E27FC236}">
                <a16:creationId xmlns:a16="http://schemas.microsoft.com/office/drawing/2014/main" id="{AB2ECAE1-DA37-FFD8-C76C-9FB10B375B7C}"/>
              </a:ext>
            </a:extLst>
          </p:cNvPr>
          <p:cNvSpPr>
            <a:spLocks noGrp="1"/>
          </p:cNvSpPr>
          <p:nvPr>
            <p:ph type="dt" sz="half" idx="10"/>
          </p:nvPr>
        </p:nvSpPr>
        <p:spPr/>
        <p:txBody>
          <a:bodyPr/>
          <a:lstStyle/>
          <a:p>
            <a:fld id="{08FF8A41-5964-4DB5-B8D9-365B1BA21E41}" type="datetime1">
              <a:rPr lang="en-GB" smtClean="0"/>
              <a:t>18/12/2024</a:t>
            </a:fld>
            <a:endParaRPr lang="en-GB"/>
          </a:p>
        </p:txBody>
      </p:sp>
      <p:sp>
        <p:nvSpPr>
          <p:cNvPr id="3" name="Footer Placeholder 2">
            <a:extLst>
              <a:ext uri="{FF2B5EF4-FFF2-40B4-BE49-F238E27FC236}">
                <a16:creationId xmlns:a16="http://schemas.microsoft.com/office/drawing/2014/main" id="{D63D6B98-D06E-ECFA-3EC1-D6F768FA70D3}"/>
              </a:ext>
            </a:extLst>
          </p:cNvPr>
          <p:cNvSpPr>
            <a:spLocks noGrp="1"/>
          </p:cNvSpPr>
          <p:nvPr>
            <p:ph type="ftr" sz="quarter" idx="11"/>
          </p:nvPr>
        </p:nvSpPr>
        <p:spPr/>
        <p:txBody>
          <a:bodyPr/>
          <a:lstStyle/>
          <a:p>
            <a:r>
              <a:rPr lang="en-GB"/>
              <a:t>Radiological Imaging</a:t>
            </a:r>
          </a:p>
        </p:txBody>
      </p:sp>
      <p:pic>
        <p:nvPicPr>
          <p:cNvPr id="4" name="Picture 3" descr="Logo, company name&#10;&#10;Description automatically generated">
            <a:extLst>
              <a:ext uri="{FF2B5EF4-FFF2-40B4-BE49-F238E27FC236}">
                <a16:creationId xmlns:a16="http://schemas.microsoft.com/office/drawing/2014/main" id="{53C0AC47-B860-3543-712D-10A66064DA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3545" y="202190"/>
            <a:ext cx="2334155" cy="554088"/>
          </a:xfrm>
          <a:prstGeom prst="rect">
            <a:avLst/>
          </a:prstGeom>
        </p:spPr>
      </p:pic>
      <p:sp>
        <p:nvSpPr>
          <p:cNvPr id="6" name="TextBox 5">
            <a:extLst>
              <a:ext uri="{FF2B5EF4-FFF2-40B4-BE49-F238E27FC236}">
                <a16:creationId xmlns:a16="http://schemas.microsoft.com/office/drawing/2014/main" id="{A7999A59-A590-B312-B30E-821800302C4E}"/>
              </a:ext>
            </a:extLst>
          </p:cNvPr>
          <p:cNvSpPr txBox="1"/>
          <p:nvPr/>
        </p:nvSpPr>
        <p:spPr>
          <a:xfrm>
            <a:off x="756232" y="2913189"/>
            <a:ext cx="3029186" cy="2831353"/>
          </a:xfrm>
          <a:prstGeom prst="rect">
            <a:avLst/>
          </a:prstGeom>
          <a:noFill/>
        </p:spPr>
        <p:txBody>
          <a:bodyPr wrap="square">
            <a:spAutoFit/>
          </a:bodyPr>
          <a:lstStyle/>
          <a:p>
            <a:pPr marR="0" lvl="0" eaLnBrk="1" fontAlgn="base" hangingPunct="1">
              <a:lnSpc>
                <a:spcPct val="90000"/>
              </a:lnSpc>
              <a:spcBef>
                <a:spcPct val="0"/>
              </a:spcBef>
              <a:spcAft>
                <a:spcPts val="600"/>
              </a:spcAft>
              <a:buClrTx/>
              <a:buSzTx/>
              <a:tabLst/>
            </a:pPr>
            <a:r>
              <a:rPr kumimoji="0" lang="en-US" altLang="en-US" sz="3200" b="1" i="0" u="none" strike="noStrike" cap="none" normalizeH="0" baseline="0" dirty="0">
                <a:ln>
                  <a:noFill/>
                </a:ln>
                <a:effectLst/>
                <a:latin typeface="Aptos" panose="020B0004020202020204" pitchFamily="34" charset="0"/>
              </a:rPr>
              <a:t>What do I need to be able to demonstrate to be identified as an NMR</a:t>
            </a:r>
          </a:p>
          <a:p>
            <a:pPr marR="0" lvl="0" eaLnBrk="1" fontAlgn="base" hangingPunct="1">
              <a:lnSpc>
                <a:spcPct val="90000"/>
              </a:lnSpc>
              <a:spcBef>
                <a:spcPct val="0"/>
              </a:spcBef>
              <a:spcAft>
                <a:spcPts val="600"/>
              </a:spcAft>
              <a:buClrTx/>
              <a:buSzTx/>
              <a:tabLst/>
            </a:pPr>
            <a:endParaRPr kumimoji="0" lang="en-US" altLang="en-US" sz="3200" b="1" i="0" u="none" strike="noStrike" cap="none" normalizeH="0" baseline="0" dirty="0">
              <a:ln>
                <a:noFill/>
              </a:ln>
              <a:effectLst/>
              <a:latin typeface="Aptos" panose="020B0004020202020204" pitchFamily="34" charset="0"/>
            </a:endParaRPr>
          </a:p>
        </p:txBody>
      </p:sp>
    </p:spTree>
    <p:extLst>
      <p:ext uri="{BB962C8B-B14F-4D97-AF65-F5344CB8AC3E}">
        <p14:creationId xmlns:p14="http://schemas.microsoft.com/office/powerpoint/2010/main" val="1716057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9CF8D0-9232-1176-8022-798B44D7EB0E}"/>
            </a:ext>
          </a:extLst>
        </p:cNvPr>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E3F64A3-5B90-939C-8FFF-0A7EDE3C45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ketch line">
            <a:extLst>
              <a:ext uri="{FF2B5EF4-FFF2-40B4-BE49-F238E27FC236}">
                <a16:creationId xmlns:a16="http://schemas.microsoft.com/office/drawing/2014/main" id="{3C2022FD-F87A-2E64-BECF-EA08EBC041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2">
            <a:extLst>
              <a:ext uri="{FF2B5EF4-FFF2-40B4-BE49-F238E27FC236}">
                <a16:creationId xmlns:a16="http://schemas.microsoft.com/office/drawing/2014/main" id="{C3C58E6C-FA4F-6714-9648-FF71C3C5FCC7}"/>
              </a:ext>
            </a:extLst>
          </p:cNvPr>
          <p:cNvSpPr>
            <a:spLocks noChangeArrowheads="1"/>
          </p:cNvSpPr>
          <p:nvPr/>
        </p:nvSpPr>
        <p:spPr bwMode="auto">
          <a:xfrm>
            <a:off x="630936" y="2807208"/>
            <a:ext cx="3429000" cy="341071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t" anchorCtr="0" compatLnSpc="1">
            <a:prstTxWarp prst="textNoShape">
              <a:avLst/>
            </a:prstTxWarp>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eaLnBrk="1" fontAlgn="base" hangingPunct="1">
              <a:lnSpc>
                <a:spcPct val="90000"/>
              </a:lnSpc>
              <a:spcBef>
                <a:spcPct val="0"/>
              </a:spcBef>
              <a:spcAft>
                <a:spcPts val="600"/>
              </a:spcAft>
              <a:buClrTx/>
              <a:buSzTx/>
              <a:tabLst/>
            </a:pPr>
            <a:endParaRPr lang="en-US" altLang="en-US" sz="2200" dirty="0">
              <a:latin typeface="Aptos" panose="020B0004020202020204" pitchFamily="34" charset="0"/>
            </a:endParaRP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endParaRPr kumimoji="0" lang="en-US" altLang="en-US" sz="2200" b="0" i="0" u="none" strike="noStrike" cap="none" normalizeH="0" baseline="0" dirty="0">
              <a:ln>
                <a:noFill/>
              </a:ln>
              <a:effectLst/>
              <a:latin typeface="+mn-lt"/>
            </a:endParaRPr>
          </a:p>
        </p:txBody>
      </p:sp>
      <p:graphicFrame>
        <p:nvGraphicFramePr>
          <p:cNvPr id="7" name="Content Placeholder 6">
            <a:extLst>
              <a:ext uri="{FF2B5EF4-FFF2-40B4-BE49-F238E27FC236}">
                <a16:creationId xmlns:a16="http://schemas.microsoft.com/office/drawing/2014/main" id="{05F937F7-5C45-CB99-7691-D51C5741FDC7}"/>
              </a:ext>
            </a:extLst>
          </p:cNvPr>
          <p:cNvGraphicFramePr>
            <a:graphicFrameLocks noGrp="1"/>
          </p:cNvGraphicFramePr>
          <p:nvPr>
            <p:ph idx="1"/>
            <p:extLst>
              <p:ext uri="{D42A27DB-BD31-4B8C-83A1-F6EECF244321}">
                <p14:modId xmlns:p14="http://schemas.microsoft.com/office/powerpoint/2010/main" val="413992791"/>
              </p:ext>
            </p:extLst>
          </p:nvPr>
        </p:nvGraphicFramePr>
        <p:xfrm>
          <a:off x="4246096" y="1187156"/>
          <a:ext cx="7537704" cy="5265103"/>
        </p:xfrm>
        <a:graphic>
          <a:graphicData uri="http://schemas.openxmlformats.org/drawingml/2006/table">
            <a:tbl>
              <a:tblPr firstRow="1" firstCol="1" bandRow="1"/>
              <a:tblGrid>
                <a:gridCol w="7537704">
                  <a:extLst>
                    <a:ext uri="{9D8B030D-6E8A-4147-A177-3AD203B41FA5}">
                      <a16:colId xmlns:a16="http://schemas.microsoft.com/office/drawing/2014/main" val="1221062428"/>
                    </a:ext>
                  </a:extLst>
                </a:gridCol>
              </a:tblGrid>
              <a:tr h="5265103">
                <a:tc>
                  <a:txBody>
                    <a:bodyPr/>
                    <a:lstStyle/>
                    <a:p>
                      <a:pPr marL="457200" lvl="1" indent="0" rtl="0">
                        <a:lnSpc>
                          <a:spcPct val="107000"/>
                        </a:lnSpc>
                        <a:buFont typeface="Courier New" panose="02070309020205020404" pitchFamily="49" charset="0"/>
                        <a:buNone/>
                      </a:pPr>
                      <a:endParaRPr lang="en-GB" sz="2200" dirty="0">
                        <a:effectLst/>
                        <a:latin typeface="Aptos" panose="020B0004020202020204" pitchFamily="34" charset="0"/>
                        <a:ea typeface="Calibri" panose="020F0502020204030204" pitchFamily="34" charset="0"/>
                        <a:cs typeface="Times New Roman" panose="02020603050405020304" pitchFamily="18" charset="0"/>
                      </a:endParaRPr>
                    </a:p>
                    <a:p>
                      <a:pPr marL="800100" lvl="1" indent="-342900" rtl="0">
                        <a:lnSpc>
                          <a:spcPct val="107000"/>
                        </a:lnSpc>
                        <a:buFont typeface="Arial" panose="020B0604020202020204" pitchFamily="34" charset="0"/>
                        <a:buChar char="•"/>
                      </a:pPr>
                      <a:r>
                        <a:rPr lang="en-GB" sz="2200" dirty="0">
                          <a:effectLst/>
                          <a:latin typeface="Aptos" panose="020B0004020202020204" pitchFamily="34" charset="0"/>
                          <a:ea typeface="Calibri" panose="020F0502020204030204" pitchFamily="34" charset="0"/>
                          <a:cs typeface="Times New Roman" panose="02020603050405020304" pitchFamily="18" charset="0"/>
                        </a:rPr>
                        <a:t>The use of ionising radiation for medical exposure is regulated by the Ionising Radiation (Medical Exposure) Regulations 2017 (IRMER) and subsequent amendments.</a:t>
                      </a:r>
                    </a:p>
                    <a:p>
                      <a:pPr marL="800100" lvl="1" indent="-342900" rtl="0">
                        <a:lnSpc>
                          <a:spcPct val="107000"/>
                        </a:lnSpc>
                        <a:buFont typeface="Arial" panose="020B0604020202020204" pitchFamily="34" charset="0"/>
                        <a:buChar char="•"/>
                      </a:pPr>
                      <a:endParaRPr lang="en-GB" sz="2200" dirty="0">
                        <a:effectLst/>
                        <a:latin typeface="Aptos" panose="020B0004020202020204" pitchFamily="34" charset="0"/>
                        <a:ea typeface="Calibri" panose="020F0502020204030204" pitchFamily="34" charset="0"/>
                        <a:cs typeface="Times New Roman" panose="02020603050405020304" pitchFamily="18" charset="0"/>
                      </a:endParaRPr>
                    </a:p>
                    <a:p>
                      <a:pPr marL="800100" lvl="1" indent="-342900" rtl="0">
                        <a:lnSpc>
                          <a:spcPct val="107000"/>
                        </a:lnSpc>
                        <a:buFont typeface="Arial" panose="020B0604020202020204" pitchFamily="34" charset="0"/>
                        <a:buChar char="•"/>
                      </a:pPr>
                      <a:r>
                        <a:rPr lang="en-GB" sz="2200" dirty="0">
                          <a:effectLst/>
                          <a:latin typeface="Aptos" panose="020B0004020202020204" pitchFamily="34" charset="0"/>
                          <a:ea typeface="Calibri" panose="020F0502020204030204" pitchFamily="34" charset="0"/>
                          <a:cs typeface="Times New Roman" panose="02020603050405020304" pitchFamily="18" charset="0"/>
                        </a:rPr>
                        <a:t>IRMER includes the requirements for referrers of medical exposure to ionising radiation. </a:t>
                      </a:r>
                    </a:p>
                    <a:p>
                      <a:pPr marL="800100" lvl="1" indent="-342900" rtl="0">
                        <a:lnSpc>
                          <a:spcPct val="107000"/>
                        </a:lnSpc>
                        <a:buFont typeface="Arial" panose="020B0604020202020204" pitchFamily="34" charset="0"/>
                        <a:buChar char="•"/>
                      </a:pPr>
                      <a:endParaRPr lang="en-GB" sz="2200" dirty="0">
                        <a:effectLst/>
                        <a:latin typeface="Aptos" panose="020B0004020202020204" pitchFamily="34" charset="0"/>
                        <a:ea typeface="Calibri" panose="020F0502020204030204" pitchFamily="34" charset="0"/>
                        <a:cs typeface="Times New Roman" panose="02020603050405020304" pitchFamily="18" charset="0"/>
                      </a:endParaRPr>
                    </a:p>
                    <a:p>
                      <a:pPr marL="800100" lvl="1" indent="-342900" rtl="0">
                        <a:lnSpc>
                          <a:spcPct val="107000"/>
                        </a:lnSpc>
                        <a:buFont typeface="Arial" panose="020B0604020202020204" pitchFamily="34" charset="0"/>
                        <a:buChar char="•"/>
                      </a:pPr>
                      <a:r>
                        <a:rPr lang="en-GB" sz="2200" dirty="0">
                          <a:effectLst/>
                          <a:latin typeface="Aptos" panose="020B0004020202020204" pitchFamily="34" charset="0"/>
                          <a:ea typeface="Calibri" panose="020F0502020204030204" pitchFamily="34" charset="0"/>
                          <a:cs typeface="Times New Roman" panose="02020603050405020304" pitchFamily="18" charset="0"/>
                        </a:rPr>
                        <a:t>The role of some registered healthcare professions other than medical and dental include that of referrer, and this is supported by the Regulations.</a:t>
                      </a:r>
                    </a:p>
                    <a:p>
                      <a:pPr marL="457200" lvl="1" indent="0" rtl="0">
                        <a:lnSpc>
                          <a:spcPct val="107000"/>
                        </a:lnSpc>
                        <a:buFont typeface="Courier New" panose="02070309020205020404" pitchFamily="49" charset="0"/>
                        <a:buNone/>
                      </a:pPr>
                      <a:endParaRPr lang="en-GB" sz="2200" dirty="0">
                        <a:effectLst/>
                        <a:latin typeface="Aptos" panose="020B0004020202020204" pitchFamily="34" charset="0"/>
                        <a:ea typeface="Calibri" panose="020F0502020204030204" pitchFamily="34" charset="0"/>
                        <a:cs typeface="Times New Roman" panose="02020603050405020304" pitchFamily="18" charset="0"/>
                      </a:endParaRPr>
                    </a:p>
                    <a:p>
                      <a:pPr marL="457200" lvl="1" indent="0" rtl="0">
                        <a:lnSpc>
                          <a:spcPct val="107000"/>
                        </a:lnSpc>
                        <a:buFont typeface="Courier New" panose="02070309020205020404" pitchFamily="49" charset="0"/>
                        <a:buNone/>
                      </a:pPr>
                      <a:r>
                        <a:rPr lang="en-GB" sz="1400" dirty="0">
                          <a:effectLst/>
                          <a:latin typeface="Aptos" panose="020B0004020202020204" pitchFamily="34" charset="0"/>
                          <a:ea typeface="Calibri" panose="020F0502020204030204" pitchFamily="34" charset="0"/>
                          <a:cs typeface="Times New Roman" panose="02020603050405020304" pitchFamily="18" charset="0"/>
                        </a:rPr>
                        <a:t>See REMEDY from January 2025 for IRMER training dates in 2025</a:t>
                      </a:r>
                    </a:p>
                  </a:txBody>
                  <a:tcPr marL="80921" marR="80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5249511"/>
                  </a:ext>
                </a:extLst>
              </a:tr>
            </a:tbl>
          </a:graphicData>
        </a:graphic>
      </p:graphicFrame>
      <p:sp>
        <p:nvSpPr>
          <p:cNvPr id="2" name="Date Placeholder 1">
            <a:extLst>
              <a:ext uri="{FF2B5EF4-FFF2-40B4-BE49-F238E27FC236}">
                <a16:creationId xmlns:a16="http://schemas.microsoft.com/office/drawing/2014/main" id="{0EAC8CC0-5680-4008-E8C7-E6C978CF649F}"/>
              </a:ext>
            </a:extLst>
          </p:cNvPr>
          <p:cNvSpPr>
            <a:spLocks noGrp="1"/>
          </p:cNvSpPr>
          <p:nvPr>
            <p:ph type="dt" sz="half" idx="10"/>
          </p:nvPr>
        </p:nvSpPr>
        <p:spPr/>
        <p:txBody>
          <a:bodyPr/>
          <a:lstStyle/>
          <a:p>
            <a:fld id="{08FF8A41-5964-4DB5-B8D9-365B1BA21E41}" type="datetime1">
              <a:rPr lang="en-GB" smtClean="0"/>
              <a:t>18/12/2024</a:t>
            </a:fld>
            <a:endParaRPr lang="en-GB"/>
          </a:p>
        </p:txBody>
      </p:sp>
      <p:sp>
        <p:nvSpPr>
          <p:cNvPr id="3" name="Footer Placeholder 2">
            <a:extLst>
              <a:ext uri="{FF2B5EF4-FFF2-40B4-BE49-F238E27FC236}">
                <a16:creationId xmlns:a16="http://schemas.microsoft.com/office/drawing/2014/main" id="{07D9F116-2055-0A66-A07E-390956AA9BE4}"/>
              </a:ext>
            </a:extLst>
          </p:cNvPr>
          <p:cNvSpPr>
            <a:spLocks noGrp="1"/>
          </p:cNvSpPr>
          <p:nvPr>
            <p:ph type="ftr" sz="quarter" idx="11"/>
          </p:nvPr>
        </p:nvSpPr>
        <p:spPr/>
        <p:txBody>
          <a:bodyPr/>
          <a:lstStyle/>
          <a:p>
            <a:r>
              <a:rPr lang="en-GB"/>
              <a:t>Radiological Imaging</a:t>
            </a:r>
          </a:p>
        </p:txBody>
      </p:sp>
      <p:pic>
        <p:nvPicPr>
          <p:cNvPr id="4" name="Picture 3" descr="Logo, company name&#10;&#10;Description automatically generated">
            <a:extLst>
              <a:ext uri="{FF2B5EF4-FFF2-40B4-BE49-F238E27FC236}">
                <a16:creationId xmlns:a16="http://schemas.microsoft.com/office/drawing/2014/main" id="{02096C60-9DBA-12E8-B86A-C577322EC8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3545" y="202190"/>
            <a:ext cx="2334155" cy="554088"/>
          </a:xfrm>
          <a:prstGeom prst="rect">
            <a:avLst/>
          </a:prstGeom>
        </p:spPr>
      </p:pic>
      <p:sp>
        <p:nvSpPr>
          <p:cNvPr id="9" name="TextBox 8">
            <a:extLst>
              <a:ext uri="{FF2B5EF4-FFF2-40B4-BE49-F238E27FC236}">
                <a16:creationId xmlns:a16="http://schemas.microsoft.com/office/drawing/2014/main" id="{2451EF7D-7C15-147C-30C8-3E851D48AA3C}"/>
              </a:ext>
            </a:extLst>
          </p:cNvPr>
          <p:cNvSpPr txBox="1"/>
          <p:nvPr/>
        </p:nvSpPr>
        <p:spPr>
          <a:xfrm>
            <a:off x="271272" y="3026102"/>
            <a:ext cx="3136624" cy="1069011"/>
          </a:xfrm>
          <a:prstGeom prst="rect">
            <a:avLst/>
          </a:prstGeom>
          <a:noFill/>
        </p:spPr>
        <p:txBody>
          <a:bodyPr wrap="square">
            <a:spAutoFit/>
          </a:bodyPr>
          <a:lstStyle/>
          <a:p>
            <a:pPr marL="457200" lvl="1" indent="0" rtl="0">
              <a:lnSpc>
                <a:spcPct val="107000"/>
              </a:lnSpc>
              <a:buFont typeface="Courier New" panose="02070309020205020404" pitchFamily="49" charset="0"/>
              <a:buNone/>
            </a:pPr>
            <a:r>
              <a:rPr lang="en-GB" sz="2000" dirty="0">
                <a:effectLst/>
                <a:latin typeface="Aptos" panose="020B0004020202020204" pitchFamily="34" charset="0"/>
                <a:ea typeface="Calibri" panose="020F0502020204030204" pitchFamily="34" charset="0"/>
                <a:cs typeface="Times New Roman" panose="02020603050405020304" pitchFamily="18" charset="0"/>
              </a:rPr>
              <a:t>What is IRMER Training and why do I have to do it?</a:t>
            </a:r>
          </a:p>
        </p:txBody>
      </p:sp>
    </p:spTree>
    <p:extLst>
      <p:ext uri="{BB962C8B-B14F-4D97-AF65-F5344CB8AC3E}">
        <p14:creationId xmlns:p14="http://schemas.microsoft.com/office/powerpoint/2010/main" val="2092977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28C895-E787-8AAB-B3A5-1FE293004365}"/>
              </a:ext>
            </a:extLst>
          </p:cNvPr>
          <p:cNvSpPr>
            <a:spLocks noGrp="1"/>
          </p:cNvSpPr>
          <p:nvPr>
            <p:ph type="title"/>
          </p:nvPr>
        </p:nvSpPr>
        <p:spPr>
          <a:xfrm>
            <a:off x="841248" y="548640"/>
            <a:ext cx="3600860" cy="5431536"/>
          </a:xfrm>
        </p:spPr>
        <p:txBody>
          <a:bodyPr>
            <a:normAutofit/>
          </a:bodyPr>
          <a:lstStyle/>
          <a:p>
            <a:pPr algn="ctr"/>
            <a:r>
              <a:rPr lang="en-GB" sz="3200" dirty="0">
                <a:latin typeface="Aptos" panose="020B0004020202020204" pitchFamily="34" charset="0"/>
                <a:cs typeface="Calibri Light"/>
              </a:rPr>
              <a:t>Challenges to the change process</a:t>
            </a:r>
            <a:endParaRPr lang="en-GB" sz="3200" dirty="0">
              <a:latin typeface="Aptos" panose="020B0004020202020204" pitchFamily="34" charset="0"/>
            </a:endParaRPr>
          </a:p>
        </p:txBody>
      </p:sp>
      <p:sp>
        <p:nvSpPr>
          <p:cNvPr id="17"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6AD04CF-A486-DA26-B3AE-BAAA08939E63}"/>
              </a:ext>
            </a:extLst>
          </p:cNvPr>
          <p:cNvSpPr>
            <a:spLocks noGrp="1"/>
          </p:cNvSpPr>
          <p:nvPr>
            <p:ph idx="1"/>
          </p:nvPr>
        </p:nvSpPr>
        <p:spPr>
          <a:xfrm>
            <a:off x="5126418" y="1188720"/>
            <a:ext cx="6224335" cy="4480560"/>
          </a:xfrm>
        </p:spPr>
        <p:txBody>
          <a:bodyPr vert="horz" lIns="91440" tIns="45720" rIns="91440" bIns="45720" rtlCol="0" anchor="ctr">
            <a:normAutofit lnSpcReduction="10000"/>
          </a:bodyPr>
          <a:lstStyle/>
          <a:p>
            <a:r>
              <a:rPr lang="en-GB" sz="2200" dirty="0">
                <a:latin typeface="Aptos" panose="020B0004020202020204" pitchFamily="34" charset="0"/>
                <a:cs typeface="Calibri"/>
              </a:rPr>
              <a:t>Subcontracted individuals working in PCNs</a:t>
            </a:r>
          </a:p>
          <a:p>
            <a:r>
              <a:rPr lang="en-GB" sz="2200" dirty="0">
                <a:latin typeface="Aptos" panose="020B0004020202020204" pitchFamily="34" charset="0"/>
                <a:cs typeface="Calibri"/>
              </a:rPr>
              <a:t>Volume of staff</a:t>
            </a:r>
          </a:p>
          <a:p>
            <a:r>
              <a:rPr lang="en-GB" sz="2200" dirty="0">
                <a:latin typeface="Aptos" panose="020B0004020202020204" pitchFamily="34" charset="0"/>
                <a:cs typeface="Calibri"/>
              </a:rPr>
              <a:t>Capacity of the Imaging Teams</a:t>
            </a:r>
          </a:p>
          <a:p>
            <a:r>
              <a:rPr lang="en-GB" sz="2200" dirty="0">
                <a:latin typeface="Aptos" panose="020B0004020202020204" pitchFamily="34" charset="0"/>
                <a:cs typeface="Calibri"/>
              </a:rPr>
              <a:t>Capacity of ALMC</a:t>
            </a:r>
          </a:p>
          <a:p>
            <a:r>
              <a:rPr lang="en-GB" sz="2200" dirty="0">
                <a:latin typeface="Aptos" panose="020B0004020202020204" pitchFamily="34" charset="0"/>
                <a:cs typeface="Calibri"/>
              </a:rPr>
              <a:t>Employed roles</a:t>
            </a:r>
          </a:p>
          <a:p>
            <a:r>
              <a:rPr lang="en-GB" sz="2200" dirty="0">
                <a:latin typeface="Aptos" panose="020B0004020202020204" pitchFamily="34" charset="0"/>
                <a:cs typeface="Calibri"/>
              </a:rPr>
              <a:t>Access to IRMER training</a:t>
            </a:r>
          </a:p>
          <a:p>
            <a:r>
              <a:rPr lang="en-GB" sz="2200" dirty="0">
                <a:latin typeface="Aptos" panose="020B0004020202020204" pitchFamily="34" charset="0"/>
                <a:cs typeface="Calibri"/>
              </a:rPr>
              <a:t>Onboarding Process</a:t>
            </a:r>
          </a:p>
          <a:p>
            <a:r>
              <a:rPr lang="en-GB" sz="2200" dirty="0">
                <a:latin typeface="Aptos" panose="020B0004020202020204" pitchFamily="34" charset="0"/>
                <a:cs typeface="Calibri"/>
              </a:rPr>
              <a:t>Professional entitlements</a:t>
            </a:r>
          </a:p>
          <a:p>
            <a:r>
              <a:rPr lang="en-GB" sz="2200" dirty="0">
                <a:latin typeface="Aptos" panose="020B0004020202020204" pitchFamily="34" charset="0"/>
                <a:cs typeface="Calibri"/>
              </a:rPr>
              <a:t>National and Regional barriers</a:t>
            </a:r>
          </a:p>
          <a:p>
            <a:r>
              <a:rPr lang="en-GB" sz="2200" dirty="0">
                <a:latin typeface="Aptos" panose="020B0004020202020204" pitchFamily="34" charset="0"/>
                <a:cs typeface="Calibri"/>
              </a:rPr>
              <a:t>ICE system</a:t>
            </a:r>
          </a:p>
          <a:p>
            <a:r>
              <a:rPr lang="en-GB" sz="2200" dirty="0">
                <a:latin typeface="Aptos" panose="020B0004020202020204" pitchFamily="34" charset="0"/>
                <a:cs typeface="Calibri"/>
              </a:rPr>
              <a:t>Governance</a:t>
            </a:r>
          </a:p>
          <a:p>
            <a:pPr marL="0" indent="0">
              <a:buNone/>
            </a:pPr>
            <a:endParaRPr lang="en-GB" sz="2200" dirty="0">
              <a:cs typeface="Calibri"/>
            </a:endParaRPr>
          </a:p>
        </p:txBody>
      </p:sp>
      <p:sp>
        <p:nvSpPr>
          <p:cNvPr id="4" name="Date Placeholder 3">
            <a:extLst>
              <a:ext uri="{FF2B5EF4-FFF2-40B4-BE49-F238E27FC236}">
                <a16:creationId xmlns:a16="http://schemas.microsoft.com/office/drawing/2014/main" id="{F5C9609A-5F7A-EF38-0EEF-BD9FBB1A4F4D}"/>
              </a:ext>
            </a:extLst>
          </p:cNvPr>
          <p:cNvSpPr>
            <a:spLocks noGrp="1"/>
          </p:cNvSpPr>
          <p:nvPr>
            <p:ph type="dt" sz="half" idx="10"/>
          </p:nvPr>
        </p:nvSpPr>
        <p:spPr/>
        <p:txBody>
          <a:bodyPr/>
          <a:lstStyle/>
          <a:p>
            <a:fld id="{2689C548-A5E5-4D8D-8A31-EE504090D3CE}" type="datetime1">
              <a:rPr lang="en-GB" smtClean="0"/>
              <a:t>18/12/2024</a:t>
            </a:fld>
            <a:endParaRPr lang="en-GB"/>
          </a:p>
        </p:txBody>
      </p:sp>
      <p:sp>
        <p:nvSpPr>
          <p:cNvPr id="5" name="Footer Placeholder 4">
            <a:extLst>
              <a:ext uri="{FF2B5EF4-FFF2-40B4-BE49-F238E27FC236}">
                <a16:creationId xmlns:a16="http://schemas.microsoft.com/office/drawing/2014/main" id="{5D059C65-57BE-EFBA-9778-4496E8A53613}"/>
              </a:ext>
            </a:extLst>
          </p:cNvPr>
          <p:cNvSpPr>
            <a:spLocks noGrp="1"/>
          </p:cNvSpPr>
          <p:nvPr>
            <p:ph type="ftr" sz="quarter" idx="11"/>
          </p:nvPr>
        </p:nvSpPr>
        <p:spPr/>
        <p:txBody>
          <a:bodyPr/>
          <a:lstStyle/>
          <a:p>
            <a:r>
              <a:rPr lang="en-GB"/>
              <a:t>Radiological Imaging</a:t>
            </a:r>
          </a:p>
        </p:txBody>
      </p:sp>
      <p:pic>
        <p:nvPicPr>
          <p:cNvPr id="6" name="Picture 5" descr="Logo, company name&#10;&#10;Description automatically generated">
            <a:extLst>
              <a:ext uri="{FF2B5EF4-FFF2-40B4-BE49-F238E27FC236}">
                <a16:creationId xmlns:a16="http://schemas.microsoft.com/office/drawing/2014/main" id="{7EE528D0-965D-5D68-EC17-F994633880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00908" y="86910"/>
            <a:ext cx="2334155" cy="554088"/>
          </a:xfrm>
          <a:prstGeom prst="rect">
            <a:avLst/>
          </a:prstGeom>
        </p:spPr>
      </p:pic>
    </p:spTree>
    <p:extLst>
      <p:ext uri="{BB962C8B-B14F-4D97-AF65-F5344CB8AC3E}">
        <p14:creationId xmlns:p14="http://schemas.microsoft.com/office/powerpoint/2010/main" val="612497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6AF3C-7C41-42D7-BB3A-16E7A7A6EF67}"/>
              </a:ext>
            </a:extLst>
          </p:cNvPr>
          <p:cNvSpPr>
            <a:spLocks noGrp="1"/>
          </p:cNvSpPr>
          <p:nvPr>
            <p:ph type="title"/>
          </p:nvPr>
        </p:nvSpPr>
        <p:spPr/>
        <p:txBody>
          <a:bodyPr>
            <a:normAutofit/>
          </a:bodyPr>
          <a:lstStyle/>
          <a:p>
            <a:r>
              <a:rPr lang="en-GB" sz="3200" b="1" dirty="0">
                <a:latin typeface="Aptos" panose="020B0004020202020204" pitchFamily="34" charset="0"/>
              </a:rPr>
              <a:t>Exclusions &amp; specifics</a:t>
            </a:r>
          </a:p>
        </p:txBody>
      </p:sp>
      <p:sp>
        <p:nvSpPr>
          <p:cNvPr id="4" name="Text Placeholder 3">
            <a:extLst>
              <a:ext uri="{FF2B5EF4-FFF2-40B4-BE49-F238E27FC236}">
                <a16:creationId xmlns:a16="http://schemas.microsoft.com/office/drawing/2014/main" id="{C8D52C02-5284-E147-76EE-5ED1BB54919B}"/>
              </a:ext>
            </a:extLst>
          </p:cNvPr>
          <p:cNvSpPr>
            <a:spLocks noGrp="1"/>
          </p:cNvSpPr>
          <p:nvPr>
            <p:ph type="body" idx="1"/>
          </p:nvPr>
        </p:nvSpPr>
        <p:spPr>
          <a:xfrm>
            <a:off x="836612" y="1072754"/>
            <a:ext cx="5157787" cy="823912"/>
          </a:xfrm>
        </p:spPr>
        <p:txBody>
          <a:bodyPr/>
          <a:lstStyle/>
          <a:p>
            <a:pPr algn="ctr"/>
            <a:r>
              <a:rPr lang="en-GB" sz="2400" dirty="0">
                <a:latin typeface="Aptos" panose="020B0004020202020204" pitchFamily="34" charset="0"/>
              </a:rPr>
              <a:t>Exclusions for all professions</a:t>
            </a:r>
            <a:endParaRPr lang="en-GB" dirty="0">
              <a:latin typeface="Aptos" panose="020B0004020202020204" pitchFamily="34" charset="0"/>
            </a:endParaRPr>
          </a:p>
        </p:txBody>
      </p:sp>
      <p:sp>
        <p:nvSpPr>
          <p:cNvPr id="5" name="Text Placeholder 4">
            <a:extLst>
              <a:ext uri="{FF2B5EF4-FFF2-40B4-BE49-F238E27FC236}">
                <a16:creationId xmlns:a16="http://schemas.microsoft.com/office/drawing/2014/main" id="{A33CBEC2-E4A7-09E1-1799-1B9820C4BF3D}"/>
              </a:ext>
            </a:extLst>
          </p:cNvPr>
          <p:cNvSpPr>
            <a:spLocks noGrp="1"/>
          </p:cNvSpPr>
          <p:nvPr>
            <p:ph type="body" sz="quarter" idx="3"/>
          </p:nvPr>
        </p:nvSpPr>
        <p:spPr>
          <a:xfrm>
            <a:off x="6241774" y="1072902"/>
            <a:ext cx="5183188" cy="823912"/>
          </a:xfrm>
        </p:spPr>
        <p:txBody>
          <a:bodyPr/>
          <a:lstStyle/>
          <a:p>
            <a:pPr algn="ctr"/>
            <a:r>
              <a:rPr lang="en-GB" sz="2400" dirty="0">
                <a:latin typeface="Aptos" panose="020B0004020202020204" pitchFamily="34" charset="0"/>
              </a:rPr>
              <a:t>Echo, </a:t>
            </a:r>
            <a:r>
              <a:rPr lang="en-GB" sz="2400" dirty="0" err="1">
                <a:latin typeface="Aptos" panose="020B0004020202020204" pitchFamily="34" charset="0"/>
              </a:rPr>
              <a:t>Dexa</a:t>
            </a:r>
            <a:r>
              <a:rPr lang="en-GB" sz="2400" dirty="0">
                <a:latin typeface="Aptos" panose="020B0004020202020204" pitchFamily="34" charset="0"/>
              </a:rPr>
              <a:t>, USS, CT and MRI</a:t>
            </a:r>
            <a:endParaRPr lang="en-GB" dirty="0">
              <a:latin typeface="Aptos" panose="020B0004020202020204" pitchFamily="34" charset="0"/>
            </a:endParaRPr>
          </a:p>
        </p:txBody>
      </p:sp>
      <p:sp>
        <p:nvSpPr>
          <p:cNvPr id="6" name="Content Placeholder 5">
            <a:extLst>
              <a:ext uri="{FF2B5EF4-FFF2-40B4-BE49-F238E27FC236}">
                <a16:creationId xmlns:a16="http://schemas.microsoft.com/office/drawing/2014/main" id="{0CB60A2F-58C4-1666-BB89-1C1C5B5CFCB8}"/>
              </a:ext>
            </a:extLst>
          </p:cNvPr>
          <p:cNvSpPr>
            <a:spLocks noGrp="1"/>
          </p:cNvSpPr>
          <p:nvPr>
            <p:ph sz="quarter" idx="4"/>
          </p:nvPr>
        </p:nvSpPr>
        <p:spPr>
          <a:xfrm>
            <a:off x="6528101" y="2053359"/>
            <a:ext cx="5183188" cy="2836693"/>
          </a:xfrm>
        </p:spPr>
        <p:txBody>
          <a:bodyPr>
            <a:normAutofit fontScale="92500" lnSpcReduction="20000"/>
          </a:bodyPr>
          <a:lstStyle/>
          <a:p>
            <a:r>
              <a:rPr lang="en-GB" sz="2200" dirty="0">
                <a:latin typeface="Aptos" panose="020B0004020202020204" pitchFamily="34" charset="0"/>
                <a:cs typeface="Arial" panose="020B0604020202020204" pitchFamily="34" charset="0"/>
              </a:rPr>
              <a:t>Echo – held by Specialised Services</a:t>
            </a:r>
          </a:p>
          <a:p>
            <a:r>
              <a:rPr lang="en-GB" sz="2200" dirty="0" err="1">
                <a:latin typeface="Aptos" panose="020B0004020202020204" pitchFamily="34" charset="0"/>
                <a:cs typeface="Arial" panose="020B0604020202020204" pitchFamily="34" charset="0"/>
              </a:rPr>
              <a:t>Dexa</a:t>
            </a:r>
            <a:r>
              <a:rPr lang="en-GB" sz="2200" dirty="0">
                <a:latin typeface="Aptos" panose="020B0004020202020204" pitchFamily="34" charset="0"/>
                <a:cs typeface="Arial" panose="020B0604020202020204" pitchFamily="34" charset="0"/>
              </a:rPr>
              <a:t> scans – held by Sally King &amp; overseen by Rheumatologists</a:t>
            </a:r>
          </a:p>
          <a:p>
            <a:r>
              <a:rPr lang="en-GB" sz="2200" dirty="0">
                <a:latin typeface="Aptos" panose="020B0004020202020204" pitchFamily="34" charset="0"/>
                <a:cs typeface="Arial" panose="020B0604020202020204" pitchFamily="34" charset="0"/>
              </a:rPr>
              <a:t>USS – For nurses this is FRSH trained and for lost coils only – protocol to be reviewed shortly</a:t>
            </a:r>
          </a:p>
          <a:p>
            <a:r>
              <a:rPr lang="en-GB" sz="2200" dirty="0">
                <a:latin typeface="Aptos" panose="020B0004020202020204" pitchFamily="34" charset="0"/>
                <a:cs typeface="Arial" panose="020B0604020202020204" pitchFamily="34" charset="0"/>
              </a:rPr>
              <a:t>MRI &amp; CT -  Included for Physios and Podiatrists for specific MSK pathways that mirrors Sirona’s scope of practice to ensure consistency across Practices and PCNS. </a:t>
            </a:r>
          </a:p>
          <a:p>
            <a:endParaRPr lang="en-GB" dirty="0"/>
          </a:p>
        </p:txBody>
      </p:sp>
      <p:sp>
        <p:nvSpPr>
          <p:cNvPr id="9" name="Content Placeholder 2">
            <a:extLst>
              <a:ext uri="{FF2B5EF4-FFF2-40B4-BE49-F238E27FC236}">
                <a16:creationId xmlns:a16="http://schemas.microsoft.com/office/drawing/2014/main" id="{B4B5B22A-11D4-732C-6B79-3E579E6AC54A}"/>
              </a:ext>
            </a:extLst>
          </p:cNvPr>
          <p:cNvSpPr>
            <a:spLocks noGrp="1"/>
          </p:cNvSpPr>
          <p:nvPr>
            <p:ph sz="half" idx="2"/>
          </p:nvPr>
        </p:nvSpPr>
        <p:spPr>
          <a:xfrm>
            <a:off x="579539" y="2247111"/>
            <a:ext cx="5516461" cy="3854585"/>
          </a:xfrm>
        </p:spPr>
        <p:txBody>
          <a:bodyPr vert="horz" lIns="91440" tIns="45720" rIns="91440" bIns="45720" rtlCol="0" anchor="ctr">
            <a:normAutofit fontScale="92500" lnSpcReduction="20000"/>
          </a:bodyPr>
          <a:lstStyle/>
          <a:p>
            <a:pPr marL="342900" lvl="0" indent="-342900" rtl="0">
              <a:buFont typeface="Symbol" panose="05050102010706020507" pitchFamily="18" charset="2"/>
              <a:buChar char=""/>
            </a:pPr>
            <a:r>
              <a:rPr lang="en-GB" sz="2400" dirty="0">
                <a:effectLst/>
                <a:latin typeface="Aptos" panose="020B0004020202020204" pitchFamily="34" charset="0"/>
                <a:ea typeface="Calibri" panose="020F0502020204030204" pitchFamily="34" charset="0"/>
                <a:cs typeface="Arial" panose="020B0604020202020204" pitchFamily="34" charset="0"/>
              </a:rPr>
              <a:t>Children under 16 are not covered by this policy.</a:t>
            </a:r>
          </a:p>
          <a:p>
            <a:pPr marL="342900" lvl="0" indent="-342900">
              <a:buFont typeface="Symbol" panose="05050102010706020507" pitchFamily="18" charset="2"/>
              <a:buChar char=""/>
            </a:pPr>
            <a:r>
              <a:rPr lang="en-GB" sz="2400" dirty="0">
                <a:effectLst/>
                <a:latin typeface="Aptos" panose="020B0004020202020204" pitchFamily="34" charset="0"/>
                <a:ea typeface="Calibri" panose="020F0502020204030204" pitchFamily="34" charset="0"/>
                <a:cs typeface="Arial" panose="020B0604020202020204" pitchFamily="34" charset="0"/>
              </a:rPr>
              <a:t>Pregnant women are not covered by this policy. </a:t>
            </a:r>
          </a:p>
          <a:p>
            <a:pPr marL="342900" lvl="0" indent="-342900">
              <a:buFont typeface="Symbol" panose="05050102010706020507" pitchFamily="18" charset="2"/>
              <a:buChar char=""/>
            </a:pPr>
            <a:r>
              <a:rPr lang="en-GB" sz="2400" dirty="0">
                <a:effectLst/>
                <a:latin typeface="Aptos" panose="020B0004020202020204" pitchFamily="34" charset="0"/>
                <a:ea typeface="Calibri" panose="020F0502020204030204" pitchFamily="34" charset="0"/>
                <a:cs typeface="Arial" panose="020B0604020202020204" pitchFamily="34" charset="0"/>
              </a:rPr>
              <a:t>All plain imaging not included in scope of practice.</a:t>
            </a:r>
          </a:p>
          <a:p>
            <a:pPr marL="342900" indent="-342900">
              <a:spcAft>
                <a:spcPts val="800"/>
              </a:spcAft>
              <a:buFont typeface="Symbol" panose="05050102010706020507" pitchFamily="18" charset="2"/>
              <a:buChar char=""/>
            </a:pPr>
            <a:r>
              <a:rPr lang="en-GB" sz="2400" dirty="0">
                <a:effectLst/>
                <a:latin typeface="Aptos" panose="020B0004020202020204" pitchFamily="34" charset="0"/>
                <a:ea typeface="Calibri" panose="020F0502020204030204" pitchFamily="34" charset="0"/>
                <a:cs typeface="Arial"/>
              </a:rPr>
              <a:t>CT, Nuclear Medicine, Fluoroscopy, MRI and Ultrasound scans are also excluded unless indicated in </a:t>
            </a:r>
            <a:r>
              <a:rPr lang="en-GB" sz="2400" dirty="0">
                <a:latin typeface="Aptos" panose="020B0004020202020204" pitchFamily="34" charset="0"/>
                <a:ea typeface="Calibri" panose="020F0502020204030204" pitchFamily="34" charset="0"/>
                <a:cs typeface="Arial"/>
              </a:rPr>
              <a:t>the protocol</a:t>
            </a:r>
            <a:r>
              <a:rPr lang="en-GB" sz="2400" dirty="0">
                <a:effectLst/>
                <a:latin typeface="Aptos" panose="020B0004020202020204" pitchFamily="34" charset="0"/>
                <a:ea typeface="Calibri" panose="020F0502020204030204" pitchFamily="34" charset="0"/>
                <a:cs typeface="Arial"/>
              </a:rPr>
              <a:t>.</a:t>
            </a:r>
            <a:r>
              <a:rPr lang="en-GB" sz="2400" dirty="0">
                <a:latin typeface="Aptos" panose="020B0004020202020204" pitchFamily="34" charset="0"/>
                <a:ea typeface="Calibri" panose="020F0502020204030204" pitchFamily="34" charset="0"/>
                <a:cs typeface="Arial"/>
              </a:rPr>
              <a:t> </a:t>
            </a:r>
            <a:endParaRPr lang="en-GB" sz="2400" dirty="0">
              <a:effectLst/>
              <a:latin typeface="Aptos" panose="020B0004020202020204" pitchFamily="34" charset="0"/>
              <a:ea typeface="Calibri" panose="020F0502020204030204" pitchFamily="34" charset="0"/>
              <a:cs typeface="Arial" panose="020B0604020202020204" pitchFamily="34" charset="0"/>
            </a:endParaRPr>
          </a:p>
          <a:p>
            <a:pPr marL="342900" lvl="0" indent="-342900" rtl="0">
              <a:buFont typeface="Symbol" panose="05050102010706020507" pitchFamily="18" charset="2"/>
              <a:buChar char=""/>
            </a:pPr>
            <a:r>
              <a:rPr lang="en-GB" sz="2400" dirty="0">
                <a:effectLst/>
                <a:latin typeface="Aptos" panose="020B0004020202020204" pitchFamily="34" charset="0"/>
                <a:ea typeface="Calibri" panose="020F0502020204030204" pitchFamily="34" charset="0"/>
                <a:cs typeface="Arial" panose="020B0604020202020204" pitchFamily="34" charset="0"/>
              </a:rPr>
              <a:t>Whole spine X-rays.</a:t>
            </a:r>
          </a:p>
          <a:p>
            <a:pPr marL="342900" lvl="0" indent="-342900">
              <a:spcAft>
                <a:spcPts val="800"/>
              </a:spcAft>
              <a:buFont typeface="Symbol" panose="05050102010706020507" pitchFamily="18" charset="2"/>
              <a:buChar char=""/>
            </a:pPr>
            <a:r>
              <a:rPr lang="en-GB" sz="2400" dirty="0">
                <a:effectLst/>
                <a:latin typeface="Aptos" panose="020B0004020202020204" pitchFamily="34" charset="0"/>
                <a:ea typeface="Calibri" panose="020F0502020204030204" pitchFamily="34" charset="0"/>
                <a:cs typeface="Arial" panose="020B0604020202020204" pitchFamily="34" charset="0"/>
              </a:rPr>
              <a:t>Skull or abdominal radiographs.</a:t>
            </a:r>
          </a:p>
          <a:p>
            <a:pPr marL="0" lvl="0" indent="0">
              <a:spcAft>
                <a:spcPts val="800"/>
              </a:spcAft>
              <a:buNone/>
            </a:pPr>
            <a:endParaRPr lang="en-GB" sz="2600" dirty="0">
              <a:effectLst/>
              <a:latin typeface="Aptos" panose="020B0004020202020204" pitchFamily="34" charset="0"/>
              <a:ea typeface="Calibri" panose="020F0502020204030204" pitchFamily="34" charset="0"/>
              <a:cs typeface="Arial" panose="020B0604020202020204" pitchFamily="34" charset="0"/>
            </a:endParaRPr>
          </a:p>
          <a:p>
            <a:endParaRPr lang="en-GB" sz="2200" dirty="0"/>
          </a:p>
        </p:txBody>
      </p:sp>
      <p:sp>
        <p:nvSpPr>
          <p:cNvPr id="3" name="Date Placeholder 2">
            <a:extLst>
              <a:ext uri="{FF2B5EF4-FFF2-40B4-BE49-F238E27FC236}">
                <a16:creationId xmlns:a16="http://schemas.microsoft.com/office/drawing/2014/main" id="{10A9375E-BC23-D25B-7F50-9D0BC4106066}"/>
              </a:ext>
            </a:extLst>
          </p:cNvPr>
          <p:cNvSpPr>
            <a:spLocks noGrp="1"/>
          </p:cNvSpPr>
          <p:nvPr>
            <p:ph type="dt" sz="half" idx="10"/>
          </p:nvPr>
        </p:nvSpPr>
        <p:spPr/>
        <p:txBody>
          <a:bodyPr/>
          <a:lstStyle/>
          <a:p>
            <a:fld id="{9797FC0F-1B73-4D14-BC17-0F3FFC0103CA}" type="datetime1">
              <a:rPr lang="en-GB" smtClean="0"/>
              <a:t>18/12/2024</a:t>
            </a:fld>
            <a:endParaRPr lang="en-GB"/>
          </a:p>
        </p:txBody>
      </p:sp>
      <p:sp>
        <p:nvSpPr>
          <p:cNvPr id="7" name="Footer Placeholder 6">
            <a:extLst>
              <a:ext uri="{FF2B5EF4-FFF2-40B4-BE49-F238E27FC236}">
                <a16:creationId xmlns:a16="http://schemas.microsoft.com/office/drawing/2014/main" id="{E05EE599-24AB-7D76-F029-54BCD31E9D39}"/>
              </a:ext>
            </a:extLst>
          </p:cNvPr>
          <p:cNvSpPr>
            <a:spLocks noGrp="1"/>
          </p:cNvSpPr>
          <p:nvPr>
            <p:ph type="ftr" sz="quarter" idx="11"/>
          </p:nvPr>
        </p:nvSpPr>
        <p:spPr/>
        <p:txBody>
          <a:bodyPr/>
          <a:lstStyle/>
          <a:p>
            <a:r>
              <a:rPr lang="en-GB"/>
              <a:t>Radiological Imaging</a:t>
            </a:r>
          </a:p>
        </p:txBody>
      </p:sp>
      <p:pic>
        <p:nvPicPr>
          <p:cNvPr id="8" name="Picture 7" descr="Logo, company name&#10;&#10;Description automatically generated">
            <a:extLst>
              <a:ext uri="{FF2B5EF4-FFF2-40B4-BE49-F238E27FC236}">
                <a16:creationId xmlns:a16="http://schemas.microsoft.com/office/drawing/2014/main" id="{5E314F9D-70BF-1E1B-70CF-E6DCBC7386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6099" y="312688"/>
            <a:ext cx="2334155" cy="554088"/>
          </a:xfrm>
          <a:prstGeom prst="rect">
            <a:avLst/>
          </a:prstGeom>
        </p:spPr>
      </p:pic>
      <p:sp>
        <p:nvSpPr>
          <p:cNvPr id="10" name="TextBox 9">
            <a:extLst>
              <a:ext uri="{FF2B5EF4-FFF2-40B4-BE49-F238E27FC236}">
                <a16:creationId xmlns:a16="http://schemas.microsoft.com/office/drawing/2014/main" id="{7CF87D12-7E67-BC7E-7EC3-DB535D0F331B}"/>
              </a:ext>
            </a:extLst>
          </p:cNvPr>
          <p:cNvSpPr txBox="1"/>
          <p:nvPr/>
        </p:nvSpPr>
        <p:spPr>
          <a:xfrm>
            <a:off x="6798365" y="5326312"/>
            <a:ext cx="4912924" cy="369332"/>
          </a:xfrm>
          <a:prstGeom prst="rect">
            <a:avLst/>
          </a:prstGeom>
          <a:noFill/>
        </p:spPr>
        <p:txBody>
          <a:bodyPr wrap="square" rtlCol="0">
            <a:spAutoFit/>
          </a:bodyPr>
          <a:lstStyle/>
          <a:p>
            <a:r>
              <a:rPr lang="en-GB" b="1" dirty="0">
                <a:solidFill>
                  <a:schemeClr val="accent1">
                    <a:lumMod val="75000"/>
                  </a:schemeClr>
                </a:solidFill>
              </a:rPr>
              <a:t>MRI Safety Training can be found </a:t>
            </a:r>
            <a:r>
              <a:rPr lang="en-GB" b="1" dirty="0">
                <a:solidFill>
                  <a:schemeClr val="accent1">
                    <a:lumMod val="75000"/>
                  </a:schemeClr>
                </a:solidFill>
                <a:hlinkClick r:id="rId3">
                  <a:extLst>
                    <a:ext uri="{A12FA001-AC4F-418D-AE19-62706E023703}">
                      <ahyp:hlinkClr xmlns:ahyp="http://schemas.microsoft.com/office/drawing/2018/hyperlinkcolor" val="tx"/>
                    </a:ext>
                  </a:extLst>
                </a:hlinkClick>
              </a:rPr>
              <a:t>here</a:t>
            </a:r>
            <a:endParaRPr lang="en-GB" b="1" dirty="0">
              <a:solidFill>
                <a:schemeClr val="accent1">
                  <a:lumMod val="75000"/>
                </a:schemeClr>
              </a:solidFill>
            </a:endParaRPr>
          </a:p>
        </p:txBody>
      </p:sp>
    </p:spTree>
    <p:extLst>
      <p:ext uri="{BB962C8B-B14F-4D97-AF65-F5344CB8AC3E}">
        <p14:creationId xmlns:p14="http://schemas.microsoft.com/office/powerpoint/2010/main" val="357213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184CC-7C30-9774-1184-D45F2822F6F9}"/>
              </a:ext>
            </a:extLst>
          </p:cNvPr>
          <p:cNvSpPr>
            <a:spLocks noGrp="1"/>
          </p:cNvSpPr>
          <p:nvPr>
            <p:ph type="title"/>
          </p:nvPr>
        </p:nvSpPr>
        <p:spPr>
          <a:xfrm>
            <a:off x="662710" y="642171"/>
            <a:ext cx="10515600" cy="1325563"/>
          </a:xfrm>
        </p:spPr>
        <p:txBody>
          <a:bodyPr>
            <a:normAutofit/>
          </a:bodyPr>
          <a:lstStyle/>
          <a:p>
            <a:r>
              <a:rPr lang="en-GB" sz="3200" dirty="0">
                <a:latin typeface="Aptos" panose="020B0004020202020204" pitchFamily="34" charset="0"/>
              </a:rPr>
              <a:t>Trans-vaginal Ultrasound Scan (TVUSS)</a:t>
            </a:r>
          </a:p>
        </p:txBody>
      </p:sp>
      <p:sp>
        <p:nvSpPr>
          <p:cNvPr id="3" name="Content Placeholder 2">
            <a:extLst>
              <a:ext uri="{FF2B5EF4-FFF2-40B4-BE49-F238E27FC236}">
                <a16:creationId xmlns:a16="http://schemas.microsoft.com/office/drawing/2014/main" id="{0F414D5D-9204-FD1F-9C9E-86481D983252}"/>
              </a:ext>
            </a:extLst>
          </p:cNvPr>
          <p:cNvSpPr>
            <a:spLocks noGrp="1"/>
          </p:cNvSpPr>
          <p:nvPr>
            <p:ph idx="1"/>
          </p:nvPr>
        </p:nvSpPr>
        <p:spPr>
          <a:xfrm>
            <a:off x="838200" y="1967734"/>
            <a:ext cx="10793896" cy="1615976"/>
          </a:xfrm>
        </p:spPr>
        <p:txBody>
          <a:bodyPr>
            <a:normAutofit/>
          </a:bodyPr>
          <a:lstStyle/>
          <a:p>
            <a:pPr marL="0" indent="0">
              <a:buNone/>
            </a:pPr>
            <a:r>
              <a:rPr lang="en-GB" sz="2200" dirty="0">
                <a:latin typeface="Aptos" panose="020B0004020202020204" pitchFamily="34" charset="0"/>
              </a:rPr>
              <a:t>Only individuals who are </a:t>
            </a:r>
            <a:r>
              <a:rPr lang="en-GB" sz="2400" dirty="0">
                <a:latin typeface="Aptos" panose="020B0004020202020204" pitchFamily="34" charset="0"/>
              </a:rPr>
              <a:t>Faculty of Reproductive &amp; Sexual Health (FRSH) trained individuals </a:t>
            </a:r>
            <a:r>
              <a:rPr lang="en-GB" sz="2200" dirty="0">
                <a:latin typeface="Aptos" panose="020B0004020202020204" pitchFamily="34" charset="0"/>
              </a:rPr>
              <a:t>can request TVUSS for lost coils </a:t>
            </a:r>
            <a:r>
              <a:rPr lang="en-GB" sz="2200" b="1" dirty="0">
                <a:latin typeface="Aptos" panose="020B0004020202020204" pitchFamily="34" charset="0"/>
              </a:rPr>
              <a:t>ONLY</a:t>
            </a:r>
          </a:p>
          <a:p>
            <a:r>
              <a:rPr lang="en-GB" sz="2200" b="1" dirty="0">
                <a:latin typeface="Aptos" panose="020B0004020202020204" pitchFamily="34" charset="0"/>
              </a:rPr>
              <a:t>	Protocol (needs updating)</a:t>
            </a:r>
          </a:p>
          <a:p>
            <a:r>
              <a:rPr lang="en-GB" sz="2200" b="1" dirty="0">
                <a:latin typeface="Aptos" panose="020B0004020202020204" pitchFamily="34" charset="0"/>
              </a:rPr>
              <a:t>	Sign off sheet </a:t>
            </a:r>
          </a:p>
        </p:txBody>
      </p:sp>
      <p:sp>
        <p:nvSpPr>
          <p:cNvPr id="6" name="Date Placeholder 5">
            <a:extLst>
              <a:ext uri="{FF2B5EF4-FFF2-40B4-BE49-F238E27FC236}">
                <a16:creationId xmlns:a16="http://schemas.microsoft.com/office/drawing/2014/main" id="{C31ED560-1501-8736-EE93-EC0D2FEB59E1}"/>
              </a:ext>
            </a:extLst>
          </p:cNvPr>
          <p:cNvSpPr>
            <a:spLocks noGrp="1"/>
          </p:cNvSpPr>
          <p:nvPr>
            <p:ph type="dt" sz="half" idx="10"/>
          </p:nvPr>
        </p:nvSpPr>
        <p:spPr/>
        <p:txBody>
          <a:bodyPr/>
          <a:lstStyle/>
          <a:p>
            <a:fld id="{61F06C9F-E319-4139-9C1B-3C280BAF95A3}" type="datetime1">
              <a:rPr lang="en-GB" smtClean="0"/>
              <a:t>18/12/2024</a:t>
            </a:fld>
            <a:endParaRPr lang="en-GB"/>
          </a:p>
        </p:txBody>
      </p:sp>
      <p:sp>
        <p:nvSpPr>
          <p:cNvPr id="7" name="Footer Placeholder 6">
            <a:extLst>
              <a:ext uri="{FF2B5EF4-FFF2-40B4-BE49-F238E27FC236}">
                <a16:creationId xmlns:a16="http://schemas.microsoft.com/office/drawing/2014/main" id="{AC5E0C84-3DF6-19DA-CEA6-64AEE2ABC624}"/>
              </a:ext>
            </a:extLst>
          </p:cNvPr>
          <p:cNvSpPr>
            <a:spLocks noGrp="1"/>
          </p:cNvSpPr>
          <p:nvPr>
            <p:ph type="ftr" sz="quarter" idx="11"/>
          </p:nvPr>
        </p:nvSpPr>
        <p:spPr/>
        <p:txBody>
          <a:bodyPr/>
          <a:lstStyle/>
          <a:p>
            <a:r>
              <a:rPr lang="en-GB"/>
              <a:t>Radiological Imaging</a:t>
            </a:r>
          </a:p>
        </p:txBody>
      </p:sp>
      <p:pic>
        <p:nvPicPr>
          <p:cNvPr id="8" name="Picture 7" descr="Logo, company name&#10;&#10;Description automatically generated">
            <a:extLst>
              <a:ext uri="{FF2B5EF4-FFF2-40B4-BE49-F238E27FC236}">
                <a16:creationId xmlns:a16="http://schemas.microsoft.com/office/drawing/2014/main" id="{C2598C5D-6B05-FD5C-6EE1-A2364D3315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0874" y="88080"/>
            <a:ext cx="2334155" cy="554088"/>
          </a:xfrm>
          <a:prstGeom prst="rect">
            <a:avLst/>
          </a:prstGeom>
        </p:spPr>
      </p:pic>
    </p:spTree>
    <p:extLst>
      <p:ext uri="{BB962C8B-B14F-4D97-AF65-F5344CB8AC3E}">
        <p14:creationId xmlns:p14="http://schemas.microsoft.com/office/powerpoint/2010/main" val="1578754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D157CB1EC55714E854E97715A58CAEA" ma:contentTypeVersion="16" ma:contentTypeDescription="Create a new document." ma:contentTypeScope="" ma:versionID="c5e1c5f1165cbe7b37ae2b4feed136e2">
  <xsd:schema xmlns:xsd="http://www.w3.org/2001/XMLSchema" xmlns:xs="http://www.w3.org/2001/XMLSchema" xmlns:p="http://schemas.microsoft.com/office/2006/metadata/properties" xmlns:ns1="http://schemas.microsoft.com/sharepoint/v3" xmlns:ns3="d89943c3-3917-41c6-8be4-9b34cd76cf4a" xmlns:ns4="74f005bd-4b4a-4ca4-bdfb-5f0589330514" targetNamespace="http://schemas.microsoft.com/office/2006/metadata/properties" ma:root="true" ma:fieldsID="4921f0ccecd8d2dffd2e49882a115314" ns1:_="" ns3:_="" ns4:_="">
    <xsd:import namespace="http://schemas.microsoft.com/sharepoint/v3"/>
    <xsd:import namespace="d89943c3-3917-41c6-8be4-9b34cd76cf4a"/>
    <xsd:import namespace="74f005bd-4b4a-4ca4-bdfb-5f058933051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OCR" minOccurs="0"/>
                <xsd:element ref="ns1:_ip_UnifiedCompliancePolicyProperties" minOccurs="0"/>
                <xsd:element ref="ns1:_ip_UnifiedCompliancePolicyUIAction"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9943c3-3917-41c6-8be4-9b34cd76cf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21" nillable="true" ma:displayName="MediaServiceDateTaken" ma:hidden="true" ma:internalName="MediaServiceDateTaken"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4f005bd-4b4a-4ca4-bdfb-5f058933051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0A8E17-ECFA-4F4E-BA47-A88B2F931E2B}">
  <ds:schemaRefs>
    <ds:schemaRef ds:uri="http://www.w3.org/XML/1998/namespace"/>
    <ds:schemaRef ds:uri="http://schemas.microsoft.com/office/2006/documentManagement/types"/>
    <ds:schemaRef ds:uri="d89943c3-3917-41c6-8be4-9b34cd76cf4a"/>
    <ds:schemaRef ds:uri="http://schemas.microsoft.com/sharepoint/v3"/>
    <ds:schemaRef ds:uri="http://purl.org/dc/terms/"/>
    <ds:schemaRef ds:uri="http://schemas.microsoft.com/office/infopath/2007/PartnerControls"/>
    <ds:schemaRef ds:uri="http://schemas.openxmlformats.org/package/2006/metadata/core-properties"/>
    <ds:schemaRef ds:uri="http://purl.org/dc/dcmitype/"/>
    <ds:schemaRef ds:uri="74f005bd-4b4a-4ca4-bdfb-5f0589330514"/>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AB4302D4-9E2E-48E7-8E0F-D733AC0D4C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9943c3-3917-41c6-8be4-9b34cd76cf4a"/>
    <ds:schemaRef ds:uri="74f005bd-4b4a-4ca4-bdfb-5f05893305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518025-4576-48AB-8F59-87D8B007F7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767</TotalTime>
  <Words>3313</Words>
  <Application>Microsoft Office PowerPoint</Application>
  <PresentationFormat>Widescreen</PresentationFormat>
  <Paragraphs>511</Paragraphs>
  <Slides>30</Slides>
  <Notes>1</Notes>
  <HiddenSlides>0</HiddenSlides>
  <MMClips>0</MMClips>
  <ScaleCrop>false</ScaleCrop>
  <HeadingPairs>
    <vt:vector size="8" baseType="variant">
      <vt:variant>
        <vt:lpstr>Fonts Used</vt:lpstr>
      </vt:variant>
      <vt:variant>
        <vt:i4>8</vt:i4>
      </vt:variant>
      <vt:variant>
        <vt:lpstr>Theme</vt:lpstr>
      </vt:variant>
      <vt:variant>
        <vt:i4>3</vt:i4>
      </vt:variant>
      <vt:variant>
        <vt:lpstr>Embedded OLE Servers</vt:lpstr>
      </vt:variant>
      <vt:variant>
        <vt:i4>1</vt:i4>
      </vt:variant>
      <vt:variant>
        <vt:lpstr>Slide Titles</vt:lpstr>
      </vt:variant>
      <vt:variant>
        <vt:i4>30</vt:i4>
      </vt:variant>
    </vt:vector>
  </HeadingPairs>
  <TitlesOfParts>
    <vt:vector size="42" baseType="lpstr">
      <vt:lpstr>Aptos</vt:lpstr>
      <vt:lpstr>Arial</vt:lpstr>
      <vt:lpstr>Calibri</vt:lpstr>
      <vt:lpstr>Calibri Light</vt:lpstr>
      <vt:lpstr>Cambria</vt:lpstr>
      <vt:lpstr>Century Gothic</vt:lpstr>
      <vt:lpstr>Courier New</vt:lpstr>
      <vt:lpstr>Symbol</vt:lpstr>
      <vt:lpstr>Office Theme</vt:lpstr>
      <vt:lpstr>Office Theme</vt:lpstr>
      <vt:lpstr>Office Theme</vt:lpstr>
      <vt:lpstr>Acrobat Document</vt:lpstr>
      <vt:lpstr>Protocol for named ‘Non-Medical Referrer’ professionals requesting  Imaging  in  Practices &amp; PCNs in BNSSG General Practice</vt:lpstr>
      <vt:lpstr>PowerPoint Presentation</vt:lpstr>
      <vt:lpstr>What NMR Professions can request Imaging in BNSSG General Practice </vt:lpstr>
      <vt:lpstr>Physician Associates</vt:lpstr>
      <vt:lpstr>PowerPoint Presentation</vt:lpstr>
      <vt:lpstr>PowerPoint Presentation</vt:lpstr>
      <vt:lpstr>Challenges to the change process</vt:lpstr>
      <vt:lpstr>Exclusions &amp; specifics</vt:lpstr>
      <vt:lpstr>Trans-vaginal Ultrasound Scan (TVUSS)</vt:lpstr>
      <vt:lpstr>Criteria for entitlement</vt:lpstr>
      <vt:lpstr>Examples of L7 courses</vt:lpstr>
      <vt:lpstr>Physiotherapist (MSK)</vt:lpstr>
      <vt:lpstr>Nurse, Paramedic, Clinical Pharmacist</vt:lpstr>
      <vt:lpstr>Podiatrist</vt:lpstr>
      <vt:lpstr>Audit</vt:lpstr>
      <vt:lpstr>The protocol and forms</vt:lpstr>
      <vt:lpstr>PowerPoint Presentation</vt:lpstr>
      <vt:lpstr>PowerPoint Presentation</vt:lpstr>
      <vt:lpstr>PowerPoint Presentation</vt:lpstr>
      <vt:lpstr>What does it mean for me… NMRs</vt:lpstr>
      <vt:lpstr>What does it mean for me… Supervisors</vt:lpstr>
      <vt:lpstr>What does it mean for me… Employers</vt:lpstr>
      <vt:lpstr>FAQs</vt:lpstr>
      <vt:lpstr>FAQs</vt:lpstr>
      <vt:lpstr>FAQs</vt:lpstr>
      <vt:lpstr>FAQs</vt:lpstr>
      <vt:lpstr>FAQs</vt:lpstr>
      <vt:lpstr>FAQs</vt:lpstr>
      <vt:lpstr>ICE System Group and activities </vt:lpstr>
      <vt:lpstr>Links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protocol for named professionals requesting Radiological Imaging  in  GP &amp; PCN (BNSSG)</dc:title>
  <dc:creator>MAGNUS, Kerri (SIRONA CARE &amp; HEALTH)</dc:creator>
  <cp:lastModifiedBy>MAGNUS, Kerri (NHS BRISTOL, NORTH SOMERSET AND SOUTH GLOUCESTERSHIRE ICB - 15C)</cp:lastModifiedBy>
  <cp:revision>43</cp:revision>
  <dcterms:created xsi:type="dcterms:W3CDTF">2021-11-13T08:52:09Z</dcterms:created>
  <dcterms:modified xsi:type="dcterms:W3CDTF">2024-12-18T12:54:27Z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0x010100AD157CB1EC55714E854E97715A58CAEA</vt:lpwstr>
  </property>
</Properties>
</file>